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commentAuthors" Target="commentAuthors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16:10:08.953" idx="1">
    <p:pos x="10" y="10"/>
    <p:text>很重要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8T21:49:39.601" idx="2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378,'0'70,"0"-1,12 36,-12-36,12 36,-12-70,0 17,0-17,0 17,0 0,0-17,0 0,0 17,0-35,0 18,0-17,0-1,0 18,0 17,0 0,0-34,0 16,0-16,0 52,0-1,0-17,0-17,0-17,0-53,0-17,0-53,-12 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840,'140'0,"1"0,34 0,0 0,1 0,69-53,-17 36,18-1,-36-17,-69 35,87-17,-105-1,-88 18,0 0,0 0,0 0,53 0,17 0,-53 0,19 0,-36 0,0 0,17 0,-34 0,35 0,-36 0,1 0,-1 0,-17 53,0 17,0 17,0 1,0 34,0 1,0-1,0-17,0 18,0 34,0-16,18 69,34-53,-34-34,-1-1,1-34,-18-18,17 17,-17-52,0-17,0-1,0 1,0 17,0-18,0 1,0-1,-35-17,-70 0,-35-52,-36 34,1 1,-35-1,-1-34,1-1,34 36,53 17,-17-18,70 18,17 0,36 0,-18 0,-18 0,-35 0,-34 0,-1 0,0 0,-17 0,17 0,0 0,35 0,36 0,34 0,1 0,52-52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905 697,'8'10,"-5"-7,-1-2,1 0,-3 0,1-1,1 0,-1-2,0 0,0 0,1 0,-1 0,0 0,0 0,-1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823 730,'0'3,"0"7,0-7,0 0,0-1,0-3,-1-2,1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818 704,'0'-1,"1"1,1 0,-1 0,1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860 699,'0'2,"-2"-1,0 1,0 1,1 0,-1 0,1 0,-1 2,1-3,1 1,0 1,0-1,0 0,0 1,0 0,0-1,0 1,0 0,0 0,0-1,0 1,0-1,-1 1,1-2,-1 2,0-1,0-2,0 0,1 1,-1-2,0-2,-1 1,-1-10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833 719,'1'-1,"0"1,2 0,1 0,1 0,0 0,0 0,-1 0,-1 0,-2 0,1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892 746,'1'0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913 728,'1'2,"0"0,-1 0,1 1,-1-1,0-1,0 0,0 0,1-1,0 0,0-1,-1 0,2-1,-1 0,0 0,0 0,-1 0,1 2,1 0,-1 3,0-2,0 1,0 0,0-1,0 0,0-1,-1-1,0 0,0-1,1-1,0 0,-1 2,0-1,0 0,0 1,0-1,0 1,0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947 697,'0'1,"0"10,0-4,0-2,0 0,0-1,0-1,0-1,0 0,0-1,0 0,0-3,2-2,-1 0,1 1,-1 2,0-1,0 0,1 0,-1 2,-1-1,1 1,0 0,0 0,0 0,0 3,0 0,0 1,0-3,-1 1,0 0,0-1,1-1,0 0,0-2,0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976 725,'0'1,"0"3,0-3,0 1,0-1,0 0,0-3,0 0,0-1,0-1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973 701,'0'-1,"1"1,0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683,'17'105,"-17"-53,17 53,16 18,-16-1,0 1,0-1,-1-35,1 36,0-18,17 52,-18-17,-16-18,17 53,0-52,0-53,0-18,-1-17,-16-17,17 17,-17-53,-17-34,1-1,-1-17,17 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997 694,'0'2,"0"8,0-5,0-2,0 0,0-2,1 2,-1-2,1 1,0-1,-1 0,1-1,0 2,0-2,1 0,0 0,2 0,1 0,0 0,2-1,-3 0,0 0,-1 0,-2 0,-1 0,0 0,0 0,0 0,0-1,0-2,0 3,0-1,0 1,-1 0,0 1,0 0,-1 1,-1 1,1-1,2 0,-2-1,1 1,1 0,0 0,0 0,0 1,0-1,0 2,0-1,1 1,0-1,0-2,0 1,0-1,1 0,0 0,-1 0,0 0,0 0,2-1,0 0,-1 0,-1 0,0 1,0 0,-1-1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485 575,'-2'1,"0"-1,1 0,0 0,0 0,0 0,0 0,-1-1,1 1,0 0,-2-1,0 1,-2 0,0 0,-1 0,-3-2,2 0,1 1,2 0,3 1,0 0,0 0,-1 0,1 0,-3-1,-2 0,1 0,-1-1,1 1,1 0,1 0,2 1,-1 0,1 0,0 0,-1 0,0 0,-1 0,0 0,0 1,2 0,1 0,-1-1,-1 1,2 1,-1-1,0-1,0 2,1 0,-2-1,1 1,0 0,0 0,-1 0,1 2,0-1,1 0,0-2,0 1,0 0,0 0,0 0,0-1,0 1,0-1,0 0,0 1,0-1,0 2,0 0,1-2,1 2,0 0,0 0,0 1,0-1,0-1,-1 1,2 0,-1 0,1-1,1 1,0-1,2 1,1 0,2 1,0-2,1 2,1-1,-3-2,1 1,-2 0,-1-1,-3-1,1 0,-1 0,-1 0,0 0,0 0,0 0,-1-1,0 0,0 0,0-1,0-1,0 1,0 0,1-1,-1 1,1 0,-1 0,2-1,0 1,0 1,0-1,0 0,1-1,-1 0,-2 1,1 0,-1-1,-1 1,0 0,0-2,0 0,0 1,0 0,0-1,0 2,-1-1,0 1,0-1,0 1,0 1,-1-2,0 0,-1-1,1 1,-1 0,1 0,1 2,0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644 568,'-1'-1,"1"2,-3 1,0 3,-2 1,0 0,2-3,-1 0,2-1,0-1,1-1,0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640 587,'1'0,"0"0,0 0,1 0,-2 1,0 0,0 2,0 0,-1 0,-1 1,-1-2,0 3,-2-1,1 0,1-3,0 1,1-1,1-1,-1 0,2-1,-1-1,1 0,0 0,0-1,0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615 601,'4'0,"-2"2,0-1,1 0,-2 0,1 0,0 0,-1 0,0-1,1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646 606,'0'3,"-1"0,-1 0,0-1,-1 1,-1-1,1 0,-1 0,1 0,0 0,1 0,-1-1,1 0,2-2,3-1,1 0,0 0,2 0,-1-1,1 2,-3 0,-2 1,0 0,0 0,0 0,0 0,1 0,-2 2,0-1,0 0,0 1,0 0,0 2,-2 0,0-1,-1 1,0 1,-2-2,1-1,0 0,0 0,0-1,3-1,-3 1,3-1,0 0,0 0,0 0,0-1,0 0,0-2,0-1,1 2,0 0,0 0,0 1,0 0,0-2,1 1,-1 1,1 0,0 0,0 1,1 0,3-1,1-1,-4 2,2 0,-1 0,-2 0,0 0,0 0,1 3,-1-2,0-1,-1 2,1 0,0-2,0-3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689 563,'0'6,"0"-4,0 2,0-1,0 1,-1-2,-1 2,0-1,0 0,-1 0,-1 0,0-1,1 1,0-1,0-1,2 0,2-1,2-2,0 1,0 0,1-1,2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692 602,'1'2,"-1"-1,-1 3,-1 0,0-1,-1 0,1 0,-1-1,2 0,-1-2,1 1,1 0,-1-1,1-1,1-1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688 626,'2'5,"1"11,-1-9,-1-1,0-3,-1-1,0-1,0-3,0-2,-1 1,0-1,0-2,1 3,-2-4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697 591,'1'0,"2"-1,2 0,1 1,2 0,0 0,1-3,-5 2,-1 0,-2 1,-2 0,-3 3,-4 1,-1 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 741,'298'35,"-105"-18,17-17,53 0,-35 0,35 0,-53-35,36 0,-106 0,-52 35,17-17,-88 17,1 0,-1 0,1 0,0 0,-1 0,1 17,-18 36,0 34,0 1,0-1,17 36,1-18,-1 17,-17 1,0-18,35 52,-17-34,-1 34,1-34,-1-36,-17-34,0-1,0 18,18 18,-18-53,0 17,17 1,1-18,-1-18,-17 1,-17-18,-106 0,-17 0,-35 0,-53 0,18 0,-1 0,71 0,52 0,18 0,18 0,34 0,-17 0,-70 0,-18-18,0 18,-52-17,35 17,-35 0,17 0,70 0,18 0,53 0,-1 0,1 0,-1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694 617,'1'1,"2"-1,3 0,2 0,-1 0,3 0,-1-2,-3 1,-3 0,1 0,-2 1,0 0,-4 0,0 0,-2 0,2 0,-2 0,1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13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731 623,'0'1,"1"5,0-1,0-1,0-1,0 1,0 0,-1-2,1 2,-1-1,0-1,0 1,0-1,0 0,0-1,0 0,0 0,-1-1,-1-1,-1-2,-1 1,-2-1,0-2,2 2,0-1,-1 2,1 0,2 1,-1 0,2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5: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1654,'0'-18,"-53"18,-70 35,-124 17,-87 18,-71-17,-18-18,-34 17,69 18,89-35,35 18,53-18,88-35,-18 0,-18 0,-17 0,-17 0,-19 0,-52 0,-35 0,53 0,-19 0,1 0,18 0,17-18,53 1,18-36,34 36,-34-1,17 1,18-36,-36 36,1-18,35-18,-1 18,19-35,-1 18,1-18,-1 0,0 0,36 18,-1-36,-17 36,36-1,16 1,19 35,-18-1,17 1,18-1,0 1,0-18,0 17,0-17,0-35,35 53,-17-18,35-18,-1 1,1-18,0-17,0 17,35 17,0 1,0 17,0 0,18 17,34-17,54 0,-53 18,35-1,-18-34,1 52,17 0,18 0,52 0,1 0,52 0,0 0,-17 0,17 0,-17 0,-18 0,0 0,0 0,0 0,18 17,-36-17,71 18,-18-1,-17-17,88 35,-89-35,54 18,-106 34,-36 1,-69-18,-36 0,-36 0,1 0,-17-18,-36 1,17-18,18 35,1 17,-19 0,36 36,-18-1,0 18,1-35,-19 0,1-18,-1 1,-17-18,0-18,0 36,0-1,0-17,0 18,0-1,0 18,-17-52,-18 17,-53-1,-36 19,-34-1,-18 1,-18-1,18-17,18-17,70-18,-53 0,53 0,17 0,1 0,0 0,17 0,-18 0,-17 0,0 0,0 0,18 0,35 0,17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101,'-17'0,"0"17,-1-17,1 18,0-1,17 0,-35-17,35 18,-17-1,-18 0,1 18,17-17,-18-1,0 18,18-18,-17-17,16 17,-16 18,34-18,-18 1,1-1,0 18,0-1,-1 1,1-18,0 36,0-19,-1 1,1-18,17 18,0-18,0 1,0 16,0 1,0-18,17 18,-17-18,18 18,-18-17,17 34,-17-35,17-17,0 17,-17 1,18-18,-1 17,0 0,-17 1,17-18,1 0,34 0,51 0,18 0,0 0,-34 0,-36 0,-33 0,-1 0,0 0,-17-18,0 1,0-18,0 18,0-18,0 1,17-1,1 0,-18 0,0 18,0-35,0 0,0 17,0-17,0 18,0 16,0-51,-18 17,18 34,-17-34,0 18,0-18,-1 17,-16 0,17 0,17 18,-18 17,1-17,0 17,-1 0,1 0,-17 0,-70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 628,'-34'-86,"17"68,0-16,0 17,17-1,0 1,-17-17,0 34,17-18,-17-16,-17 34,17 17,0 18,0-35,0 17,0 0,0 0,17 1,-17-1,-17 0,17-17,-17 17,17 1,0-1,17 17,0-16,0-1,0 0,0 18,0-18,0 0,0 17,0 1,0-18,0 35,0-35,0 0,17 1,0 16,0-17,0 1,0-1,0 17,0-34,0 18,0-1,0-17,0 0,0 0,0 0,34 0,-17-17,-17-1,17 1,-17 17,0-17,0 0,0-1,0 1,-17-17,0 16,0 1,0-17,0-1,0 1,0-18,-17 35,0-18,17 18,-17-17,0-1,17 18,0 0,-17 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29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733,'0'-17,"-35"17,-51 0,34 0,-34 0,-1 0,53 0,-1 0,18 0,0 0,-1 17,1 18,17-18,-17 18,0-1,-1-34,1 35,17-18,0 18,0-18,0 18,0-18,0 1,0-1,0 0,0 1,0-1,0 18,0-18,0 0,0 18,0-18,0 18,17-18,1 18,-1-18,-17 1,17-1,0 0,-17-34,35 17,-18 17,-17 1,17-18,35 0,0-18,17 1,17 17,70-17,-53-1,-68 1,-1 0,-16-1,-18-34,0 35,0 0,0-35,0 17,0-34,0-18,-18 18,18-1,-17 18,-17 0,16 35,1-18,0 1,0 16,17 1,-18 0,1-1,-17 18,-1-17,-34-18,-35-17,53 52,-19-17,53 17,0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11422 2225,'18'-17,"-1"-54,-17 1,18-35,-18 34,0 1,0 0,0 35,0-1,0-16,0 34,0 1,0-1,-35-35,-1 18,-34-18,-1 1,-34-1,-1 0,-17 18,-1-35,-34 0,-36-1,-35 19,-17 16,17-16,-18-19,1 19,17-1,17 18,36 17,-18-34,-17-1,35 35,-35 1,34-36,1 35,-35 1,70 17,-35 0,0 0,-36 0,36 0,0 0,-53 0,-17 0,17 0,17 0,19 0,-19 0,1 0,70 0,-35 0,0 0,0 0,-36 0,19 0,-19 0,1 0,-18 0,35 35,18 0,0-17,17-1,18 36,36-18,17-17,-18 17,36 0,17 0,0 0,-18 18,1-18,0 35,-1-34,-17 16,18 1,17 0,0-1,18 1,-18 17,35-17,1-18,-1 18,18 0,0-1,0 36,0 18,18 17,17-35,0 17,36 18,17-18,-18 1,36-1,35 18,0-17,17-36,1 0,17 0,35 1,36-19,17-16,0 16,0-34,-17 17,-54-35,36 0,18 0,-53 0,17 0,0 0,-34 0,-1 0,0 0,-35 0,17 0,-17 0,0 0,35 0,36 0,-1 0,18 0,35 53,-17-36,17-17,-18 0,19 0,-1 0,35 0,-17 0,53 18,-54 17,-16-17,-1-1,0 18,-17-17,-107-18,-16 0,-54 0,-35 0,36 0,-36-18,0 1,-17-18,17-1,0-16,1-1,16-17,1-1,-17 19,-1-19,0 1,-17 0,-1 17,-17 18,0-18,0 1,0-1,0-17,0-1,0 1,0 17,0-70,-17 36,-19-19,-16 1,16 34,-17-34,-35 0,-17 34,-1-34,-52-1,-36 1,-18-18,-34 18,-1 17,1-18,-18 18,35 36,-53-19,18 19,-1-19,-34 19,0-19,-18 19,17-1,-35 0,36 18,17 0,18 35,0 0,0 0,-1 0,37 0,-37 0,1 0,0 0,-35 18,34 17,1 17,18 1,17-18,-18 18,18 0,18-1,-1-16,36 16,35 1,36 17,34-17,-17 35,35 17,0-34,18-1,0 53,17-18,18-17,0 18,0 17,18 52,0-52,-1 0,1 0,35 35,-18-35,35 18,-17-36,35 1,53-18,35 17,53 18,35-18,89 1,122 17,106 17,124 1,-1 17,-52-17,0-1,-89-34,-34-18,-71 17,-53-52,-88-36,-18 18,-70-35,53 0,17 0,18 0,1-17,-19-18,0-18,-34-17,-19-18,-35 18,-34-1,-54-34,-53-1,-17 19,-35-19,-1-17,-17 35,0-35,0 35,0 1,0-1,0 0,0-70,-17 35,-18 0,-1 0,-34-35,-18 17,0-17,-18 35,-88 0,-52 0,-71 0,-53 0,-53 0,-17 70,52 18,71 18,88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6:48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13415 1487,'-36'-17,"-87"-54,35 19,-53-1,-35-17,-36-18,-17-17,0 34,-17 1,-107-35,1 17,-159 0,-18-52,-52 52,-53-17,-1 34,19 1,52 35,141 35,0 0,71 0,-18 0,70 0,-17 0,35 0,-52 0,52 35,-18 0,1 18,-18 0,-36 34,1-16,-1 16,72-16,52-19,35 19,70 16,36 19,53-19,-18 19,36 52,-1-18,18 18,0 71,53-19,0-34,17 52,18-52,71-1,35-17,52 18,71-53,106 0,53 0,123 17,35-35,159-17,53-53,52 0,-52-35,105 0,-52 0,-71 0,88-17,-264 17,18 0,-18 0,-106 0,-71 0,-157 0,-19-35,-88 17,-87-17,-18-18,-71 36,35-71,-52 53,17-35,0-1,18-34,-18 0,1-18,17 0,-18 0,-18 0,-17 18,0-1,0-52,-17 36,-1 34,-17-18,17 36,-17 17,0-17,-53 18,0-1,-53-17,-36-1,-69-34,-54 35,1 0,-18 17,17 35,1-17,70 35,0 0,52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3913 901,'-106'0,"-105"0,-52 0,0-53,-1 1,18-1,0 18,18 0,52 35,1 0,52 0,52 0,36 0,18 0,-18 0,-1 18,-16-1,-36 18,18 0,-36 0,36 0,0 18,17-53,-17 35,-1-18,36 1,-17-1,17 18,-1 0,19-17,-1-1,1 18,-1-17,1-1,17 18,-18 18,18-36,0 18,0 35,0-17,0 34,0 18,0-52,0 34,18-16,-1-1,18 0,-17-18,-1 1,19 17,16-18,36 18,35 18,35-18,53 0,70 35,-18-18,36 1,0-18,-71-35,-35 0,-52-18,-53-17,70 0,-35-17,0-18,-1 0,1 0,-17-35,34 0,-52 17,18-34,17-18,-53 0,0 35,-17-18,-18 36,-18-1,-17 1,0-36,0-35,-52 1,-19-18,19 52,-18-17,-1 18,-17 17,18-18,-35 53,-18 18,0-1,35 18,-88 0,1 0,-36 0,35 0,1 0,34-35,36 18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1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6138 1587,'0'-17,"-123"-71,35 18,-53-17,18 17,-35-18,-36 18,36 0,-18 0,-18-18,18 18,-17 0,17 35,-18-17,53 17,-52 0,87 35,-70 0,-35 0,35 0,0 0,-35 0,-18 17,18 1,35-1,-35 18,52 0,1 18,17-18,-17 17,-1-17,54 35,17-35,-18 0,36 0,17 0,0 0,-17 1,-1 16,-17 36,18-36,35 18,17 0,-17 0,35-17,0-1,0 54,35-36,18 35,70 17,36 18,69 36,36-19,18-34,35-1,-18-17,53-52,-71-36,36-17,53 0,52 0,-140-52,-54-1,-16 1,-54 17,-35 17,0 1,53-36,35 36,1 17,16 0,1 0,35 0,0 0,0 0,-53 0,-35 0,-88 0,-17 0,-36 0,18-18,-18 1,-18-36,-17 36,0-53,-17-53,-18 35,-1-52,-52-17,-52-18,-36-53,-53 35,-35-34,18 51,-1 19,71 52,-17 35,34 0,89 35,17 17,35 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472,'17'17,"-1"53,18 35,-34-52,17 69,-1-35,1 18,0-17,0-18,-1-1,1-16,0-18,0 35,-1 0,-16 0,17 34,0-34,0 0,-1 0,-16-35,0-17,0-1,0 1,0 16,0 19,0-1,0 36,0-18,0-35,0-18,0 1,0-36,-50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15785 2459,'-158'-88,"34"0,-34 18,-71-18,0-18,-88-17,-124-35,1-35,-54-1,-17-17,36 88,17 35,-1 18,-104 17,-1 18,88 35,-70 0,17 0,-17 0,-53 0,-70 0,17 0,-88 53,53 17,52 36,54-1,70 1,106-36,35 53,70-53,1 36,52-18,53 17,35 1,19 34,51 19,19-36,35 35,-18-35,35 0,1 0,-1-17,18-18,0 87,70 19,54-18,17 17,88 36,70 17,159 17,124 19,-18-36,105 18,177 17,53-35,34-88,54-34,88-37,17-87,-88 0,18 0,-246 0,-36 0,-318 0,-104 0,-89 0,0 0,-35-17,-53-36,17 18,1-18,-1 18,1-18,-18 18,53-18,-53 36,-1-18,-51-18,-37 0,1-17,0-53,-35-36,-1 19,-17 17,0-36,0 54,0-18,0-53,-17 53,-36-35,18-18,-36-17,-35-18,18 0,-35 17,17 36,-17 17,17 1,1 69,-36-52,0 18,-18 17,1-35,-1 35,0 0,36 0,35 18,53 52,35 0,-18 18,36 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2136,'87'0,"529"0,-300 0,141 0,88-35,-17-53,-19-18,-34 19,-71-1,-105 35,-88 0,-123 36,-35-1,-36 18,-17 35,-35 53,-53 53,-17 17,-88 35,-36 36,-35-1,-122 88,16 1,36-18,88-36,53-34,52-36,53-70,36-17,16-36,36-17,-17 17,17-53,0 1,0-106,0-140,0-36,17-140,-17 35,0-106,0 1,0-18,0 70,0 105,36 89,-19 105,-17 88,18-18,-1 71,18 122,36 106,52 18,18 52,-18 1,88 34,-18 1,71 52,-53 0,52 18,-52-18,35-52,-70-54,-53-104,-53-89,-52-70,0-17,-18-1,-36-34,-69-71,-53-88,-71-35,-70-70,-87-35,-159-88,-35 34,-18 1,53 18,88 87,123 88,123 71,70 52,71 18,35 18,35-1,-35 0,17 18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43: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5886 1194,'0'-18,"-17"-104,-106-1,0-17,-70 0,-36 17,18 18,35 18,-17-1,17 18,-17 18,35 17,-18 0,1 17,-36 18,-18 0,-52 0,-18 18,36-1,17 36,35-36,35 36,18-18,70-18,-17 18,34 35,1-17,35-1,0 18,0 0,17 1,18-19,0 36,0 34,18-17,17-17,35 52,-35-17,35-1,-34 18,16-52,-17 17,18-35,0 18,0-36,17-17,35 0,18 0,18 18,0-36,69 36,36-18,18 17,35 1,17-36,-52-17,17 0,-35-52,-70 17,-18-35,-53-18,-17 36,-35-36,-1 18,19-35,-18 0,-1 35,1-35,0 0,-18-18,35-35,-17-17,17 18,-35-18,0 17,-17 70,-18 36,0-18,-18 35,1 35,-1-18,1 18,-1 0,-17-17,17 17,1 0,-1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14472 1597,'18'-18,"-53"-52,-71 0,-70-54,-71 1,-105-18,-71 18,-53 0,-70 0,35 18,106 17,-1 35,36 18,36 17,52 18,-71 0,36 0,-18 0,-17 0,35 0,-88 18,-1 52,-52 0,0 18,35 0,71 0,88-17,-1-19,19 19,70 17,-36-18,1 0,17 18,35-17,1-1,-18-17,17 17,-35-35,18 36,-18-1,53 1,-53 16,36-16,-1-1,36-35,0 18,-18-18,17 36,19-36,16 0,37 0,-1 0,0 1,18-1,-1 0,1 35,18-17,-1 18,18-19,0 1,0 0,0 35,35 17,36 19,-18 16,52 19,1-1,35 53,35 18,18-36,35 1,18-18,35 0,-1-18,1 0,71 1,-36-19,53-17,-53-35,18-35,70 35,53 18,0-54,36-16,-54-19,-123-17,36 0,-54 0,1 35,-36 18,0-18,36 18,-36 0,0 0,1-18,34 0,-17-35,123 0,18 0,0 0,0 0,-71 0,-17 0,-53 0,-18 0,-35 0,-17 0,-1-18,-52-17,-36 0,36-18,-36-17,-17 17,-36-35,18 18,0-36,-35 1,35 17,-35 0,18-18,-36 1,0-18,-17 35,-18-36,0-34,0 53,0-54,0 19,0 16,0-16,0-19,0 36,0-53,-18 36,0-19,-34 1,16 35,1 17,-35 1,17 34,0 1,-123-18,52 18,-34-1,-1-17,-35-35,18 35,-18 18,-17-1,-36 1,18 0,-17 17,17 0,-18 18,-17-18,17 0,-17 1,-1 16,-34-16,17-19,0 19,0-1,-53 0,1 0,-1 36,88 17,-88 0,53 0,-35 0,18 0,-18 0,17 0,18 0,-17 0,34 0,-16 0,-19 0,18 0,-17 0,17 0,-35 0,17 0,18 0,0 35,53-18,18 36,34-18,19 18,-1 17,36-17,-18 18,18-1,17-17,0 17,1-17,16 17,1-17,18 0,-36 35,0 0,18-18,18 18,-1 18,19-18,16 0,-34-1,52-16,1 34,-1-34,0-18,18-1,-17 36,17-53,0 1,0 34,0 18,35-18,35 36,19-1,16 36,36 17,18-17,35 0,-1 17,1-17,18-35,34 52,1-17,17-18,18 0,71 18,69-18,54 0,123 18,36-36,69 36,-69-35,52 17,-106-35,1 17,-1 1,-141-54,-87 36,52-35,-123-18,-18-35,53 0,1 0,16 0,-16 0,-1-17,-53-1,-35 1,-35-36,-53 35,0-35,-18 1,-17-19,-1-17,1 36,18-36,16-35,1-1,-17 1,-19 18,19-1,-18 1,-54-1,1 36,18-18,-36 0,0 0,-17 0,-1 0,1-18,0 18,-1-17,-17 17,0-35,0 17,0 1,0-36,-35 18,0 17,-18-17,18 0,-36-18,-17 18,0-18,0 18,-18-18,-17 1,0 52,-18 0,17 0,-17 0,18-18,-53 18,17 0,1-17,-1 52,1-17,-19 17,-34 0,35 18,-36 17,1-34,-36-1,53 18,-88-18,18 0,0 0,0 18,-71-18,0 1,0-1,-52 18,70 35,-36 0,36 0,0 0,17 0,-17 0,0 0,0 0,-18 0,-17 17,35 1,-53 17,35 18,-18-18,72 53,-19-53,53 53,18-53,-17 18,17 0,-18-18,0 18,18-1,-17 19,34 17,1-18,17 36,71-53,-18 34,17-16,1 17,17 0,0 0,1 0,34-18,18 0,1 36,-1 17,17-17,-16 17,34 0,18-35,0 0,35 53,0-18,36 0,-18-18,17 19,-17-19,35 36,0-18,18 18,0-18,-1 0,36-17,18 34,0-17,87-17,19 35,105-18,52 0,107 18,52-1,71 1,35-70,-17-1,17-35,-211-35,0 0,17 0,-70 0,-71 0,18 0,-17 0,69 0,19-17,-106-1,35-70,35 35,0-35,-105 35,-36-17,-35 0,53-36,-35 18,-18-17,17 17,1-18,0 18,17-17,-17 17,-1-71,-52 54,-71-54,-123 54,0-36,0 0,0 36,0 17,0-18,0 18,0 18,0-53,-17 0,-18 0,-18-36,-18 1,-17 35,0-18,35 18,-35-18,-53 36,0-1,-53-35,18-17,-53 70,0-35,-18 35,-35-18,53 19,-17-19,-1 0,0 18,18-17,-53 35,-17-1,17 18,-18-17,1 17,-36-17,0 17,-17-35,17 35,-17 1,-71 34,53 18,-106 0,-70 0,53 0,176 0,88 0,105 0,89 0,0 0,17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9T17:5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 651,'0'-18,"53"18,105 0,124 0,87 0,159 0,71 0,-54 0,-70 0,-140 0,-54-17,-105-18,-106 17,-52 18,0 0,-18 53,-53 17,-53 17,-35 19,-52 16,35 18,-36 35,-17-17,-18 17,35 0,-17-34,35 16,53-17,18-52,69-53,1-35,18 18,17-89,0-51,0-53,17-53,1 18,-18 0,17-53,-17 88,0-1,0 36,0 18,0 34,0 36,0 34,0 1,36-1,-1 36,53 87,35 52,18 36,-1 17,54 70,-53 1,-18-1,0-17,-17-18,-36-35,-17-52,-53-88,18-35,-18-18,-36-17,1 0,-35-35,-71 0,18-52,-71-18,18 0,-17-18,-18 0,17 1,0 17,1-18,70 18,-18-18,35 18,1 53,52-1,18 18,35 18,0-1,52 18,89-53,106 1,87-1,36 36,34-36,-69 1,52-1,18-34,17-1,-70 0,0 1,-71 52,-70-18,-87 36,-89 17,-18 0,-17 35,-105 70,-1 53,-70 17,36-18,-1 1,-18 35,19-18,16 0,36 0,-17-17,-1-35,71-53,35-18,-18-34,18-36,0-87,18-53,0-17,17-35,-35 35,17-88,1 53,-18 70,0-70,0 69,0 54,0 17,0 35,18 17,34 36,19 87,70 35,35 53,17-1,18 36,-35-18,-35 18,-18-53,-52 18,-19-36,-16-34,-19-35,1-36,-18-34,0-1,-71-17,-17-52,-70 17,0-35,-53-18,-1 18,-34-35,35 17,-18-17,88 70,53 0,53 18,17-1,18 1,18-36,88-35,70 1,70-36,71-17,70 0,-88 35,71 0,-54 0,-87 0,0 34,-53 19,-71-1,-87 36,0 17,-1 0,-17 35,-17 52,-36 71,0 17,-17 35,-36-17,18 0,18-18,-1 18,1-36,35-16,-18 16,18-87,17-35,18-17,0-1,0 1,-17-53,-1-35,0-70,-34-36,34-34,-35 18,36-1,17 18,0-36,0 54,0 17,0 17,0 35,0 18,0 35,0 18,0-1,17 53,89 70,35 36,52 16,36 18,-18 1,0-36,-35-18,-105-52,-36-35,-18-17,-17-1,-17 1,-36 0,-35-18,-106 0,-105 0,-17 0,-89-18,-53-35,71-17,88 0,53 0,105 35,53 0,70 18,1-1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57 977,'35'0,"18"0,-18 0,53-16,35-1,-17 17,70 0,17 0,53 0,18 0,18 0,34 0,-17 0,-35 0,18 0,-54 0,19 0,16 0,-34 0,35 0,-35 0,-1 0,18-33,-70 33,-35 0,17 0,-52 0,-1 0,-52 0,-18 0,1 0,-1 0,-18 0,36 0,17 0,1 0,17 0,-35-16,-18 16,0-17,0 1,-17-1,34-16,-16 0,16-17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431 719,'0'15,"35"-15,35 15,1-1,-18-14,70 0,17 0,71 0,-18 0,71 0,35 0,-18 0,18 0,17 0,1 0,-18 0,-18 0,18 0,-36 0,-34 15,-54-15,1 0,-53 0,-35 0,0 0,-35 0,0 0,-36 0,18 0,-17 0,-1 0,-17-15,0-14,0-1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707 691,'34'0,"0"17,-17-17,0 0,18 17,-18-17,0 17,17 0,17 0,-34 1,34-1,0 0,-16-17,-18 0,0 17,-17 17,-17-34,-17 51,-1 1,-16-18,-17 17,0-17,16 1,1-18,34 0,-17 0,17 0,68-17,0-17,52 0,16 0,52-35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818 770,'17'-15,"18"15,33 0,1 0,17-15,-17-1,-17 1,16 0,-16 15,17 0,-35-15,-17 15,1 0,-1 0,-17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 676,'34'0,"-16"0,16 0,1 17,-18 1,1-1,16-17,1 17,17 18,-17-1,17-17,0 1,-17-1,-18-17,0 0,1 52,-18-35,0 18,0-18,-18 18,1-18,17 0,-35 18,1-18,-18-17,-18 34,-17 18,-17-17,18-1,-53 18,52-17,-17-1,35 1,17-18,17 0,35 1,35-18,34-35,0 18,18-18,52-16,0 33,17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 570,'0'17,"0"18,34 17,1-1,16 18,-17 0,35 69,68-17,-85-17,-18-53,-17-16,1-35,-1-17,-17-35,17 0,0 18,0-1,-17 18,17-18,1 1,-1-1,0 18,-17-17,0 16,0 1,0 0,0 0,0-1,0 1,0 0,0 0,0-1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827 762,'17'0,"0"0,0 0,1 0,50 0,-16 17,-18-17,34 0,52 17,-85-17,16 0,-17 0,-16 0,-1 0,0 0,-17 17,0 18,0 16,0 18,-34 0,16-17,1 17,0-35,0 18,0-1,0-16,0-18,-1-17,1-35,-17-16,0-18,-1 0,1 0,-17-34,16 34,18-17,17 52,0-35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688,'-18'0,"-33"69,51-34,-18-18,-16 35,-1-1,-17 19,-34 16,-18-17,-17 17,17 1,1-18,51-35,0-17,52 1,35-53,34-17,34-17,18 0,18 17,34-17,17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669,'-35'35,"-69"34,69-51,17-1,1 0,34-17,1 0,17 0,34 0,-34 0,53-17,-36 0,-17-1,-18 18,35-17,-34-1,-1 1,1 17,17 35,-18-18,0 18,-17-18,0 1,0-1,0 0,0 1,0-1,-17 0,0 1,-18-18,17 17,1-17,-1 0,1 18,0-1,-1 0,1 18,-1 17,-17 18,1 16,-1 19,0-1,0-17,35-18,0-34,0 0,0-18,0 0,0-34,0-35,0 0,0-35,0-35,17 18,1-17,-1 34,1 35,-1 0,1 17,-18 17,0 1,0 0,17 17,0 0,1 0,17 0,0 0,-35 17,34 18,-16-18,17 18,0 17,-18 17,-17 1,0-18,0 0,0 18,0-1,0-17,0 0,-17 18,-1-36,1-16,-1 34,18-35,-17 1,-1-18,1-35,0 0,-1-34,-17-1,0 1,18 17,17 17,0-34,0-1,0 18,17 17,1 0,-18 18,52 17,-17 35,-18-18,1 18,-1-18,1 1,-18-1,0 0,0 18,0 0,0 17,-35 0,17-35,18-34,0-35,18 35,17-35,0-18,17 18,-17 0,17 0,-35 34,18-16,0-1,0 18,0-1,-18 1,1-18,-1 18,1-1,-18-16,17 16,18 1,-18 17,18-17,0-1,-17 18,-1-17,0 17,1 0,-36 17,-16-17,-19 18,18-1,-17 18,0-18,-18 18,0-18,35 0,18-17,0 0,-1 18,18-1,35 18,-18 17,18-17,-17-1,-1 19,-17-19,0-16,18-1,17 0,17-17,-17 0,17 0,0 0,-17 0,17 0,-17 0,-17 0,-18 18,-18 17,-17-18,1-17,-1 17,0 1,0-18,18 0,-1 0,1 0,-1 0,18 17,0 35,0-17,0 0,0-1,0-16,0-1,0 0,0 18,18 0,-1-18,18 1,-18-1,18 0,0-17,0 0,35 0,-18 0,0 0,-34-17,-1 0,1-1,17-17,-35 1,17 16,0 18,-17-17,18-18,-1 35,1-17,-18 0,17-18,-17 0,0-34,18 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 671,'18'52,"16"69,-17-69,0-17,1-1,-18-16,0 16,0-17,0 1,17-18,0-18,0 1,-17 0,17 0,1-1,-1 1,17 0,1-18,-18 35,-17-17,17 17,0 0,0 0,-68 17,-18 18,0-1,-34 18,0 0,34 0,0-17,18-18,16 18,18-1,17 1,0 34,34-17,1-17,-1-1,18-17,-35 1,0-36,0 1,1-35,-1 0,0 0,-17 35,17-69,18 34,-18 17,0 0,17 18,-16 17,-1 0,34 0,-33 17,16 18,0 0,-16-1,16 18,-17 0,-17 0,0-35,0 35,0 0,0-35,-34 18,-1-18,-16 1,34-18,-1 0,18-35,0 18,0-35,35 17,-1 18,35-52,0 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667,'-34'35,"0"16,-86 36,52-53,16 18,1-17,-1-18,18 18,17-35,0 17,34-17,17-17,18-1,-1 1,18-17,-35-1,0 18,0 17,-17 0,1 0,16 0,-34 17,17 35,0 0,0 17,-17 0,0 17,0-34,0 17,0-17,0-17,0-1,0-16,17-53,0-34,1 17,16-34,-17-1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1375 656,'0'17,"0"1,0-1,-17 35,0-34,-18 16,-17 18,0-17,17 17,-17-17,17-35,18 35,17-18,52-17,0-17,0-1,18 1,-1 0,-17 17,0 0,18-18,-18 1,-18 17,1-17,0 17,-87 0,17 0,0 17,1 0,-1 18,0 0,0-18,1 35,16 18,18-18,0-17,0-1,0-16,0 16,0-16,18-18,16 0,1-18,17 1,-34-18,34 18,0 0,0 17,-18-18,-34 53,0 0,0-1,0 36,-34-1,-18-17,17 1,-17-1,-52 0,34-17,1-1,34-16,35-36,0 1,18 0,-1-1,35 1,35-1,17 1,17 0,1-1,-35 1,-18 0,-17-1,-34 1,-1 17,0 0,1-18,-1 18,18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54 788,'35'17,"18"18,17 0,18 0,18 0,17 35,0-18,18-17,0 0,17 17,36 1,17-18,-17-18,17 35,-18 1,-17-36,0 36,35-19,1 1,-1 0,17 0,19 0,-18 17,17 1,-70-36,17 36,-52-19,0 1,-106-17,53-1,35 18,-17-17,17 16,-17-16,-18-1,0 1,17-1,-17 1,35 17,36-18,-36 1,18-1,-18-17,53 35,-53-18,35 1,-34-1,-36-17,0 0,17 0,-52 18,-35-18,-1 0,1 17,-1 1,-87-53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5443 799,'-105'0,"-53"17,-53 1,-18 34,-52 1,-1 17,-17-18,-35 18,-17-18,69 36,1-53,52 17,18 0,53-17,35 18,53-18,-1 0,1 0,17 0,1-18,-1 18,0 17,-17-17,-1 35,19-52,-19 34,1 0,-18 1,53-18,-18 17,18-34,-18-1,18 18,0 0,0-17,-18-1,18 0,0 18,-18-17,0 17,0-18,18 1,-35-1,0 18,-1 0,19-17,-1-1,35-17,1 18,-1-18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1341,'369'0,"-193"0,17 0,18 0,18 0,17 0,-53 0,36 0,-36 0,-87 0,-18 0,17 0,-70 0,36 0,-1 0,35 0,18 17,-35-17,71 0,-19 0,18 0,18 0,-35 0,0 0,17 0,-18 35,-87-35,17 0,-52 0,0 0,17 0,0 0,35 0,1 0,34 17,-35-17,18 0,0 0,-18 0,1 0,-18 0,-1 0,-34 0,-1 0,-17-17,0 0,0-53,-17 0,-18-35,17 53,1-18,-19 1,1-1,18 17,-1 1,-17 0,-18-1,36 36,-19 0,1-18,0 17,18 1,-19-1,19 18,-36 0,18-17,17-1,-17 1,-18 0,1-18,-1 0,18 17,-18 1,0 17,36-18,-1 18,-35-17,1 17,16-17,1 17,-53-18,36 18,-19-17,1-1,35 1,0 17,-18 0,35 0,-34-18,34 18,0 0,1 0,-18-17,0 17,-18-18,0 18,36 0,-1 0,-17-17,17 17,1 35,-19 0,19 17,-1-17,-17 17,0 1,17-1,1-17,-1 17,1 1,-1-19,18-16,-17 34,-1-17,0-17,1-1,-1 18,18 0,0-18,0 18,0 0,-17 0,17-18,-18 18,0-17,18-1,0 18,0-18,0 1,0 17,0 17,18 18,0-35,-1 0,18-1,-17 19,17-18,18-18,17 18,0 0,18-18,0 18,-17 0,-36-17,17-18,1 0,18 0,-19 0,19 0,17 0,17-18,-52 1,17-1,-17 1,0-18,-1 0,-34 0,35-17,-18 17,-18 0,1 0,-1-17,1 34,0-34,-18 17,17-17,-17 17,0-17,0-1,0-16,0 16,0 1,0 17,0 18,0-1,0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2927 220,'0'88,"-17"18,-1-71,1 53,-1 35,1-17,-1 17,-17 35,-17-17,-18 53,-1-18,-16 17,-18 18,17 36,-17 17,-18 17,1-17,-1 53,18-53,17 18,-17-36,17-17,18 17,-35 1,17-1,1-17,52-18,-18 0,18-35,-18 18,36-18,-18-18,0 18,-18-17,36 17,-1-18,-34-17,34-18,1-17,-1-36,-17 1,17-1,1-17,-18 35,0-53,17 18,1 0,17-18,0-18,-53-17,36-17,-18-18,35-18,-35 18,0-1,17 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 462,'53'0,"34"53,72 52,16 0,36 17,0 18,17-17,-17-36,-53 19,0-54,-53 18,-35-35,-35-17,1 17,-1 0,0 0,17 35,36 17,18 1,17-1,17 1,-17-35,0-1,-18-17,-35 0,-17-17,-18-1,0 1,1 17,16 0,1 0,17 0,18 0,-18 0,0-18,-17-17,0 18,-36-1,36 18,-18-17,0-1,-35 1,18-18,17 35,-17 17,17-34,17 34,-34-17,-1-17,-52-1,18-17,-18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278 644,'34'86,"1"18,-1 17,18 0,-1 17,1-34,-18-17,-17-36,0-33,18-18,-1-52,0 0,-17 17,1 1,16-18,0 0,-17-17,1 0,-1 52,-17-1,0 1,17 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60 759,'17'15,"1"0,-1 0,-17-1,18 1,-1-15,70-15,-18 1,1-1,-1 15,36 0,16 0,36-15,-71 15,36 0,-35-15,-70 15,1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125 832,'52'0,"207"-17,-104 0,-34-18,-35 18,-34 17,-35 0,0 0,1 0,-18 17,0 18,-35 34,18-1,-18 36,1-35,-18 17,18 0,16-35,1-16,17-1,0-16,0-1,52-17,-18-17,1-35,-1 35,1-18,-1 1,-34 17,0-1,0 1,0-17,0 16,0 1,0-34,0-1,0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652 744,'121'0,"122"-17,-208 17,-18 0,0 0,1 0,-18 17,-35 1,18 16,-35 1,0-1,-18 1,-34-1,-17 1,-35 17,18-35,34 0,34 0,53 1,17-1,35 0,-1 0,-16 1,-18-1,17-17,-17 17,0 0,0 1,0-1,0 0,0 18,0-18,0 35,0-35,0 0,0 18,0-18,0 0,17 1,1-70,-18 35,0-35,17-17,0 17,-17 35,18-70,-18 70,0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179 745,'17'0,"17"0,0 0,18 0,-1 0,0 0,1 0,-1 0,0 0,1 0,-35 0,0 0,0 0,-17 51,0 17,0 17,0-16,17 33,-17-51,0-17,0-17,-17-51,17 17,-17-17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668 756,'0'17,"0"18,0-1,-17 35,17-35,-17 18,-17 34,-35-17,1 34,-17-51,17 0,16-18,18-17,34 1,-34-1,17-17,17-35,17 18,0-17,17 16,-34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193 784,'102'32,"-85"-32,0 0,34 16,18 16,33-1,-68-15,17 0,-34-16,-17-16,0-16,17-31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265 800,'85'-30,"120"-1,-120 16,-34 15,0-15,-85 45,-34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438 738,'17'0,"16"0,-16 0,0 17,0 0,-1 34,-16-35,0 35,0-17,0 34,-33-51,16 16,0 1,17-17,-16 0,-1-17,0 0,0 0,-16 0,16 0,-33-34,16 17,18-16,-1-1,17 17,0 0,0 0,0 0,0 0,0 0,17 17,-1 0,35 0,-18-17,1 0,-18 0,-16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596 725,'34'17,"-17"53,0-17,0-1,0 70,-17 0,0 35,0 18,0-36,-17 18,0-34,0-36,0-17,17-53,-17 53,0-35,17-18,0 1,0-1,0 1,-51-18,17-35,-16 17,-1 1,17-1,0-17,0 18,17 0,0-1,17 1,17-18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 855,'0'17,"17"18,0-18,18 18,16-18,18 52,34-18,0 18,-35-17,-16-35,-35-17,0 0,-17-17,17-69,1 34,-1 0,0 18,-17 0,0-18,0 35,0-35,0 0,0 1,0-18,0 17,0 35,0 0,-69 17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549 720,'120'0,"-51"0,-35 0,35 0,-35 0,-16 0,-1 0,0 0,-17 34,-17 1,-18 17,-16-1,-1 35,1-17,-35 0,35 17,-35-17,17 17,18-51,16-35,18 17,34-17,18-17,-18-1,-17-16,34 17,0 17,1-18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343 750,'33'0,"17"52,-34 16,18 18,-18-51,1 34,16 0,-33-18,0-16,16 33,1 1,-17-34,0-18,0-52,0 1,16-35,-16 35,0-35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368 748,'32'27,"-17"-14,1-13,16 0,-1-13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398 938,'87'0,"433"-34,-382 34,-51 0,17-17,-87-1,1 18,-18 35,0-1,-18 18,18-35,-17 52,17-18,-17 18,17-52,-18 52,18-35,0-17,0 1,-17-1,0-17,-1 0,-34-35,18-33,-18-1,17 0,-17-34,17 0,1 17,-1-17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 714,'0'17,"-17"157,-1-104,1 17,-18 0,1 0,-36 17,18 1,-69 34,17-35,17 1,18-36,17-17,34-17,1-17,34-18,35-35,18 17,16-16,70-19,18 19,34-19,-17-16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467 910,'17'17,"17"35,-17-18,0 17,1-34,-18 17,17 17,-17-34,17 0,-17-34,0-34,0-17,0 17,17-18,0 35,0 0,0 17,0-17,-17 17,17 17,0-17,-17-17,18 34,-1-17,0 17,0 0,0 0,0 0,0 0,0 0,0 34,17 0,-16 0,16 0,-17 0,-17 0,17-17,-17 1,-17-1,-17-17,17 17,-18 17,-16 0,17-17,17 0,-17 0,-1-34,35 0,18 0,-1 0,34-17,34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511 946,'17'0,"104"-33,-86 33,16-17,1 17,86-16,-34-33,-18 32,-17 1,-51 16,16 0,-17 0,1 0,-18-17,0-16,-35 17,18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998 725,'0'35,"0"139,0-53,0-34,0 35,0-35,0 35,0 0,0-53,0-17,0 0,0-17,0-17,-18 16,-16 1,17-17,-18-18,18 0,0 0,-18 0,1-18,17 18,-18 0,1-35,-1 18,18-18,-35 0,18 1,-1-1,18 0,17 18,0-18,34 0,35 0,35 1,17-1,-1-17,-16 17,-35 0,-18 18,-33-1,-1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575 760,'217'-40,"-167"40,-34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 1002,'87'0,"174"-50,-139 34,34-34,1 33,-18 1,-17-34,-52 33,-1 0,-51 17,-53-16,17 16,-86-17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988,'0'-18,"0"1,0 0,-18-1,1 1,17-1,-18 1,1-18,17 18,-18 17,1-18,-1-16,-17 16,1 1,16-1,-17 1,18 0,-1 17,1 0,-36-18,18 18,-52-17,52 17,0 0,17 0,-17-18,0 1,-34 17,16 0,1 0,-18 0,52 0,1 17,-1 1,1-1,-1 35,-17-17,0 17,18-34,-1-1,18 18,-17-18,-1 18,1 0,17 0,0 0,0-18,0 18,0-18,0 35,17-34,1 17,-18-1,17-34,1 18,-1-1,-17 0,18-17,-1 35,18 0,-35-18,35 1,0 17,0-18,-17 0,17 1,0-1,-18 1,-17-1,18-17,17 35,-18-18,35 1,-17-1,0 18,0-18,-35 1,35-18,-17 0,17 0,0 17,-35 0,70 1,-35-18,87 0,53 17,-18 1,-17-1,17 18,-17-18,-70 1,-35-18,-17 0,-1 0,1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898 730,'-120'208,"51"-87,35-18,0-33,-1 16,18 18,0-35,17-34,0-1,0 1,0-53,0-16,0-18,0 35,17-35,0 34,0 1,1-17,-1 16,0 1,17-18,0 1,1 17,-1-1,0 1,18 0,-18-1,-17 18,0 0,18 0,16 0,-17 18,-17-1,1 0,-1 1,0 16,-17-17,0 1,0-1,0 18,0 16,-17 19,0-53,-18 18,1-1,0-17,-1 1,18-18,0 0,0 0,0 0,-52-18,18-16,17 17,-1-1,18 1,0 0,0-1,17 1,0-18,0 1,0-18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950 759,'17'18,"-17"-1,0 1,0 17,0-18,0 18,0-18,17-34,1-18,16-17,-34 34,35 1,-1-1,-17 1,1 17,16-18,18 1,-17 17,-18 0,17 0,1 0,-1 0,-16 0,-18 17,0 1,0 17,0 0,0 0,-18-1,1 19,-17-18,-18 0,-17-35,34 34,-17-16,1-1,16-17,1 0,16 0,36 0,51-17,-18-1,1 18,35-17,-36 17,1-17,-35 17,-34 0,-17 17,-18 18,17-18,-16 18,-19 0,-68 17,69 18,-34-17,34-19,0 1,34 0,35-17,86-18,18-18,-52 18,69 0,17 0,-52 0,18-52,-87 52,0 0,-17 35,-17 0,0 34,-18 1,1 35,-1 0,1-18,-18 52,17-51,1-19,16-16,18-36,0 1,-17-18,-17 0,-18 0,17-35,-17-18,35 18,-35 1,18 16,17 18,17-35,17 18,0 17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 1629,'106'17,"-36"18,1-17,35 34,17-17,0-18,-17 1,-53-1,0-17,35 35,-17-17,-36-1,35 18,-52-35,53 18,-54-18,18 0,36 0,-1 0,71 0,-17-18,17-34,18 34,-1 1,-17-1,18-17,-36 18,1 0,-36-1,-18 1,-34 17,52-18,-35 1,17-1,-17 18,70 0,-17 0,53 0,-18 0,-18 0,1 0,-36 0,0 0,0 0,0 0,18 0,17-17,-17 17,88-18,-53 18,124-35,-54 18,-35 17,1 0,-1 0,-35 0,18 0,-18 0,17 0,-52 0,53 0,17 17,36 18,-1-17,-34-18,-1 0,-35 0,18 0,-54 0,54 17,-89-17,36 0,-18 0,36 0,52 35,-52-35,17 0,17 0,-17 0,18 0,-18 18,-18-1,-52-17,70 0,0 0,35 0,0 0,-34 0,51 0,-16 18,-36-18,17 0,-17 0,0 0,18 0,-18 0,35 0,1 0,34 0,1 0,-36 0,53 34,-17-16,17-1,18 18,-53-17,0-1,-18-17,18 0,17 0,-34 0,-1 0,0 18,-52-18,34 35,-69-18,34 1,0-1,1 1,-1 34,36-34,-36-18,53 17,1 1,-19-18,36 0,-17 0,-1 0,0 0,-17 0,-18 0,35 0,-17 0,17 0,-35 0,35 0,-34 0,34 0,-18 0,19 0,-54 0,-70 0,-18 0,-17 0,0 0,17 0,71 0,105 0,18 0,0 0,71 0,-18 0,-17 0,-177 0,-35 0,-36 0,1 0,0 0,123 0,53 0,70 0,-88 0,71 52,-88-34,17-18,88 35,-87-35,17-18,-89 18,-16 0,-54 0,18 0,0 0,-18 0,35 0,1 0,17 0,0 0,-35 0,-35 0,-1 0,19 0,69-17,54-1,-18 1,18-1,-18-17,17 18,-69-1,-37 18,-34 0,0 0,17 0,53 0,53 0,18-17,-36-1,1 1,-36 17,70-35,-69 35,52-18,-18 1,36 17,-18 0,17-18,-105 1,-35 34,-1-17,36 0,0 0,35 0,1 0,34 0,0 0,36 0,-106 0,35-17,-35 17,70-18,-105 18,0 0,-1 0,36 0,-35 0,17 0,36-17,-1-1,53 1,18-1,53-17,-141 18,-35 17,0 0,-1 0,18 0,1 0,-19 0,1 0,52 0,1-17,52-18,1 17,-1 1,-35 17,36 0,-19 0,1-18,-88 18,35-17,-36-1,36 18,-17-35,52 0,17-17,-34 17,0 35,34-18,1 1,-35-18,34-18,-34 36,-36-18,-17 18,-1-1,-17 1,0-18,0 17,0-34,-17 17,-1-18,0 18,-17 0,0-17,-71 17,0-18,18 19,53 16,17 18,-34-17,-19-1,0 18,-17 0,18 0,35 0,-36 0,18 0,18 0,-36 0,1 0,-1 0,18 0,-35 0,-35 0,17 18,18-18,-53 17,18 1,17-18,0 0,-17 0,-1 0,36 0,-35 0,-18 0,-71 0,142-18,52 18,0 0,-17-17,-53-1,-53 18,-35-17,-18-1,106 18,-54 0,72 0,-1 0,54 0,-1 0,1 0,-1-17,0 17,-17-18,17 18,1 0,-1-17,-35-1,-17 1,-18-1,-18 1,35 17,54 17,-1-17,0 0,1 0,-18 0,17 0,0 0,1 0,-19 0,-34 0,-36 18,36-18,-71 17,70-17,18 0,0 0,-35 18,35-18,0 0,0 0,-35 0,-35 0,70 52,35-52,18 18,-17-18,-36 17,18 1,-18-1,35-17,-52 18,52-1,-17 0,-36-17,18 0,-35 0,0 0,0 0,0 0,0 0,35 0,-18 0,36 0,-18 0,35 0,-17 0,-18 0,18 0,-35 0,17 0,0 0,17 0,-16 0,-1 0,17-17,1 17,-35 0,34 0,-16 0,-1 0,17 0,-17 0,18 0,0 0,0 0,-18 0,18 0,-18 0,0 0,18 0,-54 0,37 0,34 0,0 0,-17 0,17 0,-52 0,-18 0,70 0,0 0,1 0,-1 0,-35 0,-35 0,18 0,-1 0,-17 0,35 0,-17 0,17 0,-35 0,70 0,-35 0,-17 0,-19 0,54 0,-35 0,-71 17,17 18,71-35,-35 0,35 0,-35 0,-71-17,71 17,18 0,-1 0,-17 0,0 0,-35-18,87 18,-34-17,35 17,17 0,-35-17,18-1,17 18,0 0,1 0,-1 0,-35-17,18 17,-35-18,34 18,-34 0,-36-17,53-1,0 1,0 17,0-18,18 18,-35-17,52 17,-52-18,17 1,0-1,35 18,-17 0,-53-17,35-1,18 18,-71-17,53-1,-18 18,1 0,-1 0,19 0,-72 0,54 0,52 0,-70 0,0 0,0 0,-18 0,0 0,-17 0,34 0,1 0,18 0,17 0,35 0,1 0,-1 0,0 0,-35 0,-52 0,-36 0,-36 0,-34 18,87-18,-17 0,-70-18,52 18,53 0,-17 0,35 0,-36 0,36 0,-35 0,-53 0,-1 0,1 0,0 0,-1 0,19 0,52 0,36 0,-19 0,37 0,-19 0,18 0,-35 0,-35 0,-1 0,-17 0,-18 0,-17 0,-53-17,53 17,-1 0,-34 0,35 0,35 0,17 0,54 0,-1 0,36 0,-18 0,35 0,-17 0,0 0,0 0,-18 0,0 0,0 0,-35 0,-36 0,-52-18,70 18,-70 0,35 18,-18-1,1 18,52-35,-18 0,36 0,0 0,-18 0,18 0,18 0,-1 0,-52 0,-36 0,-17 0,-18 0,-53 18,18-1,-18 18,18-17,53-18,-1 0,54 0,0 0,70 0,-18 0,18 0,18 0,0 0,-18 0,-35 0,0 0,-36 0,18 0,-17 0,-36 0,18 0,0 0,-17 0,-19 0,89 0,18 0,-1 0,18 0,-52-18,69 18,-34 0,-18 0,-36-35,1 18,52 17,-70-18,18 1,-1-1,1 1,-18-36,18 36,-1-1,18 1,18-1,35 1,1-1,16 1,19 17,-1 0,-17 0,0 0,-36 0,-17 0,-36 0,1 0,0 0,-18 0,0 0,17 0,36 0,35 0,0 0,18 0,-36 0,36 0,0 0,-53 0,35 0,-18 0,-17 0,35 0,-35 17,18 1,52-18,-70 17,17 1,19-1,-1 1,17-18,19 0,-1 0,1 17,-36 18,0-17,35 17,-17-18,0-17,17 18,0-1,-17 1,17-1,1-17,-18 35,17 0,0-17,18 17,0-18,-17 35,17-17,0 0,0 18,0 17,0-35,0 17,0 1,0-36,0 18,0-17,0 17,0 17,17-35,-17 18,18-17,0-18,-1 35,1-18,-1 1,1-18,-18 17,18 1,-1-18,1 17,0 1,-1-1,1 1,17-1,-17-17,-1 18,1 17,17 0,18-18,-18 18,-17-17,17-1,1 0,-19-17,1 0,-1-17,19-18,-1-17,18 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452,'0'35,"0"35,0 0,0 35,0 17,0 18,0 18,0 17,-17 0,17-53,0 18,0 18,-17-18,17-70,0 17,0-34,-18-1,18-17,0-17,0 17,0 17,0-17,0 18,0-36,0 1,-17-18,17-18,-51-17,-18-17,-17-36,0-17,18 0,-18 0,52 18,-1 34,18 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535,'67'52,"-16"17,0 17,16 17,-16-17,-18-34,-16 0,0-1,-17-33,0 16,-17 35,17-17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 530,'0'17,"-35"35,-34 0,-1 17,-34 0,0-17,-34 34,34 0,0 18,35-18,-18-34,70-18,-1-34,1 18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 882,'0'16,"70"-16,35 0,70 0,52-16,18-18,-18 1,18-18,-35 18,-35-17,-35-1,-88 35,-17-1,-17 17,-88 0,-18 33,-104 1,17 16,-70 17,18-17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693,'0'17,"35"70,-1-34,1 17,-18-36,1 19,-1-1,18 0,-35-34,17 17,-17-70,-17-35,0-17,-1-18,18 88,0-36,0 1,0 35,35-18,17 17,0 1,-17-1,34 1,-17 17,35 0,-17 0,17 0,-35 0,0 0,-18 0,-16 0,17 0,-35 17,17 18,0 0,1 0,-18 0,0 17,0 18,-18-35,1 17,0-17,-18 18,0-36,0 18,-17 0,0-18,17 1,18-18,0 0,-1 0,-16 0,-1-18,0-17,18 18,-1-18,1 0,0 18,-1-18,18 17,0 1,0-18,35 18,0-1,-18 1,18-1,17-17,-35 18,-17-1,0 71,0-1,0 0,0-34,0 17,0 104,-69 36,-1 17,-16-1,16-51,18-35,0-1,17-51,18-36,-1-17,1 18,0-18,-18 0,35-18,-35 1,18-1,0 1,-1-1,-17 1,18 17,17-18,-17-16,-1 16,1 1,17-18,35 0,-18 17,-17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 678,'122'0,"18"50,35-16,-18 0,18-18,-18 18,-34 17,-1-35,35 18,-17 0,-35-18,-18 1,-69-17,-1 0,18 0,-17-33,-1 16,1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 915,'35'0,"34"0,-34 0,52 0,35 0,17 0,52 0,-70-17,-34 17,-17 0,-53 0,0 0,53-16,-53-1,1 0,-36 0,-16 0,16-16,-34-1,17-16,18 33,-18-33,18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592,'2'0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2466 593,'0'70,"17"0,1 35,-18-18,0 53,0 17,0-17,-35 35,17 34,-34 1,34-35,1-53,-1-17,1-52,17-36,-18 1,1-36,-647-489,559 420,0-18,0 18,35 34,35 1,17 34,1 1,34 17,88-18,18 1,17-36,52 36,-17-1,0-34,-18 35,-17-1,-35 1,-70-1,-18 18,1 0,-1-17,-17-18,35 17,0 1,17-36,18 1,70-36,-17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 590,'0'17,"0"18,0 18,-18-1,-16 18,-18 0,0 0,-35 34,-52 19,18-19,-17-16,34-1,0-35,69 1,18-36,-1 1,1-18,17-18,35 1,17-1,0-17,17 0,18-17,51-18,-17 18,-17-18,-34 35,-18 18,-35 17,-17 35,0 34,0 1,0-17,0 34,0 18,0 17,-17 0,-1-35,1 1,17-19,-17 54,-1-88,18-18,0 1,-17-36,17 1,0-53,0 0,0-17,0-36,0-16,0-36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 566,'35'17,"-35"18,0-17,0 34,0 1,0-1,-35 36,-17-53,-18 35,18-18,0 1,34-36,1 18,17-17,17-18,53 0,52-35,52 17,0 1,1-1,-19-17,-34 18,-52-18,-53 35,1-18,-53 36,-17-1,-18 1,18-1,34-17,-51 18,34-18,17 17,18 1,-17 34,17 1,0 17,0 17,0 1,0 34,0-34,17 34,-17-34,18 34,-18-69,0 17,0-53,0 1,0-1,0-69,-35 17,0-18,0 1,18-1,-1 1,-16 17,16 0,1 17,-1 18,18-17,0-1,0 1,0-1,35-17,17 18,1-1,-18 1,-1-1,-16 18,17 0,17-17,18-1,17 1,17-1,-17-17,-35 35,-34 0,-18 35,-18-17,-16 17,-19 0,-16 17,-1 1,0-1,-17 18,18-35,16 0,19-17,-1-18,17 17,1 1,-1-1,1-17,34 0,18 0,70 0,-70 0,52-17,-35 17,0-18,-34 18,-18 35,0 0,-53 0,1 18,-35 17,0-18,0 53,-18-17,1-1,-35-34,51 17,36-18,17-34,18-18,69-18,35-17,18 18,17-1,0-17,0 18,-70-1,17 1,-34-1,-17 18,-1 0,35 0,18-17,35-1,16-17,-33 18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777,'35'0,"52"0,36 0,17 0,52-17,-17 1,-35 0,52-17,-17 33,52-16,-52 0,-17-33,-36 32,-87 17,-17 0,-53 0,-18 0,-52-16,35 16,-70 0,0 0,1 0,16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 581,'-16'0,"16"34,0 17,0 0,0 0,0-1,0-33,0 34,0-17,0 0,0 0,0-17,0-68,32 0,0 17,-1-17,17-16,-48 50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575,'17'0,"16"51,-33-18,0-16,0 17,-17 17,1-18,-17 18,-16-34,16 0,16 16,-32-16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 877,'280'0,"-140"0,35 0,-35 0,53-33,-53 16,-18 1,-17-1,-70 17,35-17,-35 1,-17 16,17-17,-18 17,18-16,18-1,-1 17,1-17,52-16,-18 16,18 1,-35-1,-52 17,-1 0,1 0,-53 0,-18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 608,'-18'35,"-51"104,17-34,-35 34,-17-17,-35 17,0 18,0-18,-18-17,53-53,52 18,17-52,18-35,17 18,52-71,0 1,18 0,34-18,-35 18,1 0,17 0,-18-18,1 18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647,'0'35,"12"34,-12-17,0 35,0 0,0 0,0 52,0-17,0 0,0 17,-12-35,12-35,0-51,0-1,0 1,0-53,0 0,0-34,0-18,0-35,0 52,12-86,0 69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 683,'69'0,"175"-18,-174 1,-17 17,-1 0,-35 0,1 0,-18 35,-18-35,1 52,-18 0,0-35,-17 18,-1-1,19 1,-19 0,36-1,-1-34,36 35,17 0,-18-1,-17 19,35-1,-18 17,1-34,-18-1,0 1,0 0,0-1,0 18,-18-17,18-18,-34 1,16-1,-17 0,0 1,18-18,0 0,-1-18,-17 1,18-18,-18-17,-17-17,17 17,0 0,0 17,17-17,1 18,17 16,0-16,0 16,0 1,0-1,0 1,52 17,53 0,69 0,36 0,16 0,1 0,-122 17,-18 1,0-18,35 0,-69 0,-36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 602,'35'0,"105"0,-18 0,0 0,18 0,-18 0,-34 0,-18 0,-53 0,1 0,-1 0,1 17,-1 1,18-1,-18 0,36 1,-1-1,1 18,-18 0,17-18,-17 0,0 1,-18-1,18 0,18 18,-1 17,18 0,-18-17,18 17,-35-17,0-35,0 34,-35-16,18-1,-1-17,-17 17,0 18,18-18,-18 1,0 17,0-1,0 1,0-18,0 35,-18-34,-17 16,0 1,0 0,-17 0,-1-18,18-17,1 0,-36 0,-35 0,-52 35,69-35,-52 0,53 0,17 0,35 0,18 0,-1 0,1 0,-1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 609,'16'69,"1"-34,-1 0,0 17,0 0,1 0,-1-35,-16 18,0-1,0-16,0 34,0-18,0 36,0-18,0 0,0-18,0 18,0 0,0-17,0 17,0-17,0-18,0 0,0 1,-33-36,17-16,-33-1,17 0,-17 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 640,'0'-9,"17"9,0 0,34 0,-34 0,52 9,-35-9,17 0,17 0,-17 0,-33 0,16 0,-17 0,0 0,0 0,0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855 356,'-17'0,"34"17,1-1,17-16,-18 17,18 0,17 33,0-16,-17 16,0-17,0-16,-18 17,0-18,1-16,34 0,0 0,-34-33,-18-1,0 18,17-18,35 17,0 1,-17-1,-18 0,18 17,-17 0,-1 34,0-1,1-33,17 17,-18 0,0-1,18-16,-17 0,16 0,-16 0,34 0,-35 0,18 0,0 0,-18 0,1 0,-1 0,18 0,-18 0,1 0,-1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 842,'2'0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149 259,'18'0,"17"0,18 0,35 0,35 34,1-16,87-1,0-17,36 0,53 0,-18 0,17 34,-34 0,-1 1,-53-35,1 0,-18 0,17 17,-35 34,-17-33,-36-1,1 0,-1 0,0 0,1 18,34-18,-17 0,-17-17,-1 0,0 0,-17 0,17 0,36 17,-36 0,18 18,18-18,17 0,-17-17,70 0,0 0,35 0,1 0,-1 0,0 0,-35 0,18 0,-53 0,-18 0,36 0,-36 0,0 0,0 0,1 0,34 0,-17 0,70 0,-17 0,35 0,17 0,-17 0,-17 0,-1 0,0 0,-35 0,-52 0,34 0,1 0,-19 0,-16 0,-1 0,0 0,0 0,36 0,-1 0,18 0,0 0,-52 0,34 0,-35 0,-35 0,-17 0,-1 0,0 0,-35 0,36 0,-1 17,18 17,18-16,-18-1,17 0,-17-17,18 0,-18 0,-18 0,1 0,-54 0,-17 0,-18 0,-17 0,-1 0,-122-17,-19 0,-17 17,-88 0,-70 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1242,'70'17,"-52"1,17-1,-17-17,-18 18,53-18,35 0,-1 17,19 36,0-36,34 18,19 17,17-34,193 17,-193 17,0-34,-18 17,1-18,-36 0,0 1,-35-1,0 1,18-1,-18 1,0-18,105 35,-52-18,-18-17,18 0,35 0,0 0,0 0,17 0,-52 0,0 0,-18 0,-35 0,-35 0,-1 0,-34 0,0 0,-1 0,1 0,70 18,0-18,70 0,-17 0,17 0,18 0,-35 0,-18 0,0 0,-35 0,-17 0,-54 0,18 0,-17 0,35 0,0 0,-1 0,19 0,17 0,-18 0,18 0,0 0,-35-18,-18 18,0-17,-17 17,17-18,-17 1,-18-18,17 17,1-17,-18 18,0-18,17-35,-17 53,0-1,0-17,0 18,0-53,-17 18,-18 17,-1-18,-16-16,16 34,1-35,0 18,17-1,-17 1,0-1,0 1,0 35,0-18,17 0,-35-18,0 19,1 16,-19-17,18 18,1-1,-19 1,1 17,-53-18,0-17,-18 18,18-1,-36 1,36 0,0-1,53 18,-1 0,-34-35,52 35,0 0,-17 0,-18 0,0 0,-35 0,-53-17,70-18,-52-18,-18 36,35 17,-35 0,53 0,0 0,35 0,17 0,19 0,-36 0,-18 0,18 0,0 0,-35 0,17 0,1 0,17 0,0 0,17 0,36 0,-18 0,-17 0,52 0,-17 0,-18 0,1 0,-19 0,1 0,-18 17,18 1,17-18,-35 17,0 1,-18-1,18 1,18-1,-36 36,18-36,36 0,16-17,1 35,0-17,17-1,18 1,0 17,0 0,0 0,0-1,0 1,0 18,0-36,0 18,0-17,0-1,0 0,0 1,0 17,0 17,0-17,36 0,-1 0,0 17,-17-17,-1-17,18 17,1-1,-1-16,-18-1,36 18,0-35,17 35,1 18,34-36,-17 1,0-1,18 0,-89-17,54 0,-36 0,-17 0,-1 0,1 0,17 0,35-17,18 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 242,'-18'0,"1"0,0 0,-1 0,1 0,0 0,-18 17,-17 1,35-1,-18-17,35 17,0 18,0 52,35-18,-18 0,18-34,-18 34,0 35,-17-17,0 0,0-18,0 18,0-53,0 1,0-18,0 1,35-18,52 0,-1 0,36 0,-1 0,18 0,-18 0,-51 0,-53 0,0 0,1 0,-18-18,0 1,-18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 274,'52'0,"35"0,-1 0,36 0,16-35,-51 35,17-17,-70 17,1 0,0 0,-18 0,0 0,1 0,-18 52,0 35,0 1,17 33,-17-33,0 34,0-35,0 0,0 0,17-17,1-18,-1 0,-17-34,0-1,0 0,17 1,-17 17,18 17,-18-17,0-18,0 1,0-1,0 0,0 1,-18-1,-34 1,0-18,-52 0,18 17,-70 1,69-18,-34 0,52 0,51 0,1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 238,'17'0,"0"0,1 0,-1 0,0 0,35 0,-18 0,35 0,-17 0,0 0,-18 0,35 0,-52 0,35 0,-17 0,-1 0,35 0,-52 0,1 0,-1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 603,'123'0,"440"0,-351 0,-36 0,17-16,-70 16,53 0,-17 0,35-17,-36 17,36 0,52 0,18 0,18 0,175-17,-105 17,18 0,-36-50,-70 16,0 18,-17-1,-54 17,-17 0,-17 0,-36 0,-35 0,0 0,35 0,0 0,-17 0,52-34,-34 18,-36-1,-36 0,1 0,-35 17,-1 0,19 0,16 0,19 0,17 0,35 0,0 0,0-16,-87 16,-1 0,-18 0,-17-17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 358,'18'0,"17"0,17 0,71 0,18 17,70 1,-1-18,54 0,-1 0,-35 0,-17 0,-35 0,-89 0,-16 0,-54 0,1 0,-1 0,19 0,69 0,71 0,-1 0,1 0,-18 0,-35 0,17 0,-17 0,-35 0,-18 0,-52 0,-1 0,1 0,-18 17,0 1,0 34,0 35,35 69,-17-16,-18 16,17 18,1-52,34 0,-34-53,-1-34,-17-17,-35-18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3803 671,'0'-35,"-36"35,-34 0,18 0,-36 0,18 0,-18-17,35 17,1 0,17 0,-1 0,-16 0,34 0,-17 0,0 0,-18 0,-17 0,18 0,-19 0,1 0,-17 0,-1 0,0 0,18 0,0 0,35 0,17 0,0 0,-17 0,-35 0,-18 0,18 0,-53 17,53-17,-53 17,71 1,-18-1,34 0,19-17,-1 17,-17 1,18-1,-1 17,-17-16,18-1,17 0,0 18,-18-1,18 1,0-1,0-17,0 18,0-18,0 17,18 1,-1-1,1 1,-1-18,1 0,17 18,0-18,0 0,35 1,0-1,1-17,-1 0,-18 0,36 0,17 0,-52 0,17 0,0 0,-17 0,0 0,-18 0,0 0,0 0,0 0,-17 0,52 0,0 0,18 0,0 0,-1 0,-17 0,-17 0,17 0,0 0,18 0,-18 0,-35 0,18 0,-18 0,-17 0,34 0,36 0,35 0,17 0,18 0,-35 0,-18 0,18 0,-35 0,-18 0,-35 0,0 0,-17-17,-18-1,17-16,-17 17,0-1,0 1,0 0,0 0,0-18,0 18,-17 0,-1 17,1-35,-18 1,17 16,1 1,-1 0,1 0,-1 17,0-17,-17-1,0 1,18 0,-1 17,1 0,-1 0,1 0,-1 0,-35-35,-17 18,17 0,-17 0,0-1,53 18,-36 0,35 0,-17 0,0 0,0-17,18 0,-1 17,0 0,1 0,-18 0,-35 0,17 0,-17 0,35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4191 308,'0'-17,"17"17,18 0,18 17,0 0,-18 1,17-1,-34-17,-1 0,1 0,-1 0,-17 34,0-16,-52-1,-18 17,-18-16,-70-1,-105 0,0 35,-35 0,17-1,18-16,17-1,18-17,35 35,18-17,17-18,-17 52,-36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 581,'-52'-52,"17"35,-18-1,36-16,-1 16,1 18,0 0,-53-17,0 17,-17 0,-36 0,19 0,-53-18,69 18,-34-17,87 17,18 0,-1 0,1 0,-18 0,0 0,17 0,1 17,0-17,-1 18,1-1,-1 1,18-1,-35 0,18 18,-1-17,1 34,-1 0,18-35,0 35,-17 18,17-18,0 0,0-34,0 34,0-17,0 0,0 17,0-35,0 35,17-17,1-17,-1-1,1 35,-18 0,17-34,1 16,-1 1,1 0,17-35,-35 35,34-18,1 1,-17-1,52 0,-35 1,34-1,-16 1,-1-18,35 0,-34 0,17 0,-35 0,-18 0,1 0,-1 0,0 0,1 0,-1 0,36 0,-1-18,0 1,-17-1,35 1,-35-53,17 18,-17 17,0 18,-17 0,-1-1,1 1,-1 17,1-35,-1 18,1-1,-1-16,0-1,18-17,0 17,0 0,-17-17,-1 17,-17 18,18-18,-18 17,0 1,0-18,0 0,0-17,0 35,-18-1,1 1,-1-18,1 1,-1 34,1-18,-1 1,1-1,-18 1,0 0,0-1,0-17,0 18,-17-18,34 18,-34-1,0 1,17 17,17 0,-34 0,35 0,-18 0,17 0,1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5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4447 1122,'0'-18,"-141"18,53 0,-35 0,-17 0,-71 0,-17-17,17 17,-18 0,-17 0,70 0,1 0,34 0,18 0,35 0,18 0,35 0,-35 0,-18 0,-35 17,-35 18,-1 0,19-17,-18 17,35 0,0-18,17 1,71-1,-18 18,36-17,17 17,0 0,0 0,0-17,-18 52,1-35,-1 35,1 0,-1-18,18 1,0 35,0-1,0 36,35-18,35 0,-17 0,35-35,35 18,35-1,35-34,18-1,18-17,34 0,-17-35,0 0,53 0,-18 0,53 0,-18-17,1-1,-54-34,1 34,-53-34,-71-18,-34 17,-71 18,-18-17,-17 17,0-53,0-70,-70 1,0-18,0-53,-1 53,-17-18,-35 18,18 0,-123 17,17 35,-35 18,-18 18,18 34,18 1,70 34,87 18,54 0,-1 0,-17 0,35 18,53 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 2067,'53'53,"298"227,-157-139,17-18,53-18,53 18,105-1,53 1,-17-53,-124-17,-17-36,-53-17,-53 0,0 0,-70-35,-35 0,-36 0,0 18,-17-1,17-17,18 18,71-1,-18 0,17-34,18 17,-18 0,1 0,-19 17,-16-35,16 18,-69 0,-1 18,-35-18,18 17,-35 1,17-19,-17 1,17 0,-18 0,18-17,18-1,0 0,17 1,-34-18,16 17,-16 0,-19-17,18 18,-17-1,0 0,-18 1,0-1,35-35,-35 36,0-1,17-17,-17 17,0-17,0-18,-17 18,17 35,-18-35,-17 17,0 1,0-18,-18 17,-18 0,-34-17,17 18,0-1,-18-17,1 17,-1 1,-17-1,-35 0,-54 18,1-17,-17-1,-36 36,0-1,17 18,-17 0,0 0,36 0,-1 0,18 0,35 0,35 0,18 0,0 0,-1 0,19 0,-53 0,34 18,-34-1,35 1,35-18,-53 35,0 0,18-18,35 1,18-1,-1 18,1-17,17 0,-17 17,17-18,-35 18,0 0,-18 18,-17-18,18 0,-1 35,36-35,35 0,-18 1,0-19,18 36,0-1,17 1,18-18,0 35,0 18,0 35,35-18,0-17,1 17,34 0,-17-35,0-35,-18-17,18-1,-36-17,1 0,52 0,36 0,87 18,-17 35,88-18,70 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27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951 997,'123'0,"0"17,0-17,53 0,52 0,36 0,35 0,-18 0,17 0,-16 0,-19 0,-105 0,-52 0,-53 0,-36 0,1 0,-36 53,-35-36,-17 18,-70 35,-1 0,-88 0,19 18,34-18,-17 0,70 17,-18-17,71-17,17-1,18 1,0-1,0 18,17-17,0-1,-17-17,18 18,17-36,0-34,35-53,53-70,0-18,-18 1,0-1,18-17,-18-35,1 18,-1 34,-35 18,0 35,-17 35,-1 0,1 35,-18 18,0-1,17 18,1 18,35 69,-18 53,35 18,-17-18,-36 52,1-52,35 35,-36-17,1 17,-18-53,0 1,0-36,0-34,0-18,0-18,0 1,0-1,-53-17,-35-17,-70-18,-18 0,-34 0,-1 0,-18-18,18 36,53-53,35 35,35 0,53 17,18 1,-1-1,36 1,-1-1,18 1,71-1,34-34,142-1,51-17,54 18,17-36,36 53,16-17,-16 17,-124 35,-52 0,-71 0,-35 0,-70 0,-18 0,-52 0,-1 0,-17 17,-17 53,-18 0,-36 35,1 0,-18 18,-35 17,18-18,-18 18,17-35,1-17,52-36,36-17,-1-35,0 0,1-52,-1-18,18 17,0-69,-17-18,17 35,0-35,0-70,-18 17,18 36,0 17,0 17,0 1,0 52,0 35,0-18,0 36,0-1,0 1,0-1,35 36,18 34,0 53,35 18,17 69,1-34,-36 52,35 0,-17-18,-18 1,1-18,-36-53,18-17,-53-52,17-36,1 1,-53-18,-18-18,18 1,-36-18,-34 0,-18 0,-18-35,-17-18,0 18,0-17,35 17,-18 17,53 1,18 17,17 17,18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90 687,'53'17,"17"0,1 0,-1 17,36 17,-18-34,-17 0,-1-17,36 0,-35 0,-36 0,35 0,1 0,17 0,-18 0,19 0,34 0,-35 0,0 0,36 0,17 0,35 0,-18 0,-52 0,18 0,-1 0,-35 0,0 0,71 0,-53 0,52 0,-17 0,-17 0,-36 0,0 0,0 0,35 0,-34 0,34 17,-17 0,17 0,-35-1,36 1,-1 0,-35-17,71 0,-18 0,35 0,-17 0,17 0,-35 0,35 0,-17 0,17 0,-35 0,0 0,53 34,-18-17,0 0,-35-17,18 0,17 0,1 34,-89-34,35 0,0 0,1 0,-18 0,17 0,36 0,-18 0,-18 0,-17 0,52 0,-17 0,18 0,-18 0,0 0,18 0,-36 0,18 0,0 0,-18 0,36 0,-18 0,0 0,53 0,0 0,-18 0,0 0,1 0,-1 0,0 0,36 34,-36-17,-53-17,1 0,17 0,-18 0,0 0,1 0,-1 0,-35 0,36 0,-36 0,0 0,-18 0,19 0,-72 0,54 0,17-17,-18 0,18 0,18 0,-18 0,18 0,-18 0,36 0,-54 17,36 0,17 0,1 0,-1 0,18 0,0 0,-18 0,36 0,-53 0,17 0,1 0,-1 0,0 0,18 0,-17 0,17 0,-18 0,1 0,105 0,-141 0,18 0,-1 0,-17 0,36 0,-1 0,-35 0,36 0,-1 0,0 0,-17 0,18 0,-1 0,0 0,-35 0,1 0,-1 0,0 0,-18 0,-17 0,-18 0,18 0,-17 0,-19 0,36 0,0 0,0-17,0 0,0 17,35 0,35-17,-52 17,17 0,18 0,17 0,-35 0,35 0,1 0,-36 0,0 0,35 0,1 0,17 0,17 0,19 0,-36 0,-18 0,-35 0,-17 0,-36 0,-17 0,-1 0,18 0,1 0,17-16,-1-1,19 0,-18 17,35-17,0-17,-17 17,-36 17,18 0,-36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 983,'35'0,"17"0,0 0,17 0,18 0,0 0,0 0,35-17,-18-18,-34 18,-36 17,1 0,0 0,-18 0,1 0,-18 34,-35 19,0-1,-34 35,-70 18,0 17,17 18,-17-36,17 36,18-36,0 1,34-35,35-18,18-34,17-53,35-35,0-17,34-18,18-34,0 16,-35 1,17-17,-34 17,35 0,-1 17,-34 35,-18 1,1-1,-18 52,0 1,0-1,0 1,17 52,1 52,-1 35,18 0,-35-17,17 34,0-34,-17-53,0 36,0-36,0-17,18 0,-36-35,1 0,-35 0,-18-18,18-17,18 0,-19 1,19-19,-1 18,-17-52,0 17,17 18,17 17,1 0,0 0,-1 35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 1000,'35'0,"0"0,36 0,17 0,35 0,-17 0,17 0,0 0,36 0,-36 16,-70-16,52 17,-87-17,52 16,1 0,-19 0,-16-16,52 0,0 0,35 0,0 0,0 0,18 0,18 0,-54 0,54 0,-54 0,18 0,1 0,-36 0,0 0,-18 0,1 0,17 17,-18-1,0-16,18 0,88 16,-35 0,53 17,0-33,52 0,-17 0,0 0,-1 0,-16 0,-1 0,-17 0,-36 0,-17 0,-18 0,18 0,-18 0,-35 0,35 0,1 0,16 0,19 0,17 0,-35 0,35 0,-18 0,-52 0,17 0,-53 0,-34 0,16 0,-16 0,-1 0,0-16,-17-17,-18 17,17 0,18-17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3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 1675,'0'17,"105"87,-70-69,0 17,17 1,35-1,-34-18,-36 1,18-17,18-18,-19-53,19 1,17-52,35 0,17-53,-17 18,34 17,1 1,-18 16,-34 53,-19-17,1 34,-35 17,-17 18,-1 0,18-17,-17 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1858,'18'35,"17"1,71 16,17 18,71 0,34-35,19 36,-18-19,35 1,35-1,0-16,-35 51,0-52,-17 18,-71-1,-53-34,-17 0,-18-1,-53-17,53 18,-35-1,-18 1,71-1,17 18,53 0,35-17,18-1,17 36,-17 0,-18-36,1 36,-36-36,-18 1,-87-1,17-17,-18 0,-17 0,17 0,18 0,53 0,17 0,71 18,-17-18,34-18,-17-34,-18-1,-35 18,-35-35,-53 35,-35 17,-18-17,-17 0,-1 0,1-35,-18 0,0 0,0-18,0 35,0-34,0 17,17-18,-17 53,0 0,0-18,0 1,0 17,0-1,0-16,0-1,0-17,0 0,0 0,0 17,0-52,-17 70,-1-18,1 1,-1-1,-17 18,0-18,-1 1,1 17,-53-18,18 18,-18 0,-18-18,-17 18,0 0,-1 0,1 18,0-1,-35-17,34 0,-17-18,1 1,-54-18,18 35,-35-18,0 0,-36 18,-35-17,36 34,35-17,35 35,0 0,0 0,-18 0,18 0,-35 0,-18 0,-18 0,19 0,-36 0,70 0,-53 18,71-18,0 0,36 0,-19 0,36 0,17 0,-52 17,52 18,18-17,35-1,-17 18,17 0,18-17,-18 17,18-17,-18-1,18 18,-18-17,-17 17,-36 17,18-17,-18 18,1 0,-1-18,18 0,18 0,17 0,18 0,17 0,1-17,-1 34,18-17,0 0,0 35,0 1,0-36,0 70,53-17,-36-18,19 35,16 0,36 0,0-34,18 16,0 1,-1-18,-17-17,53-1,-18 18,18 1,0-1,17-18,36 18,17 1,36-1,-18-18,70 1,71 0,-54-36,-16 18,-36 18,-88-53,-18 0,-52 0,-1 0,-17 0,36 0,16 0,1 0,106 0,17 0,17 70,54-53,17 18,-53-35,-17 0,-18 0,-53 0,-35 0,-53 0,-52 0,-36 0,-17 0,-1 0,-17-17,18-36,-1 1,1-18,17-1,0 1,-17 18,0 17,17-36,-17 1,-1 0,1 18,17-19,-17 19,-1-18,-17 35,0-18,0 35,0-17,0 0,0 0,-17 18,17-1,-18 1,0-1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4433 601,'-53'0,"-17"0,17 0,-69 17,-1 18,35-18,18-17,-36 0,19 0,-19 0,71 0,-17 0,-1 0,18 0,0 0,-18 0,1 0,-19 0,19 0,-1 0,-17 0,0 0,0 0,17 0,-52 18,52-18,-70 0,-17 17,17 0,0 1,18-1,35 0,35 1,17-18,-35 17,18 0,0-17,18 18,-18-1,17 0,18 1,0-1,-17 18,17-18,0 0,-18 18,18-18,0 1,0 16,0-16,0 16,0-16,0-1,0 18,0-18,0 18,35-18,-17 0,-1 18,1 0,17-18,17 0,-16 18,-36-18,52 1,-17-18,0 34,36-16,-1-1,0-17,18 0,34 0,-34 0,35 17,-88-17,35 0,-17 0,-35 0,-1 0,1 0,-1 18,53-18,36 0,104 0,-17 0,35 0,18 0,-53 0,-70 0,-53 0,-35 0,-17 0,-1 0,36 0,-1-18,1 1,-18 0,0 17,-17-18,-1 1,1 0,-1 17,19-35,-1 0,0 18,-18-18,1 18,-1 0,1-1,-18-16,17 16,-17 1,0-35,0 35,0-1,0-16,0 16,0-16,0 16,0-16,0-1,0 18,0-1,-17 1,17-18,-18 18,1 0,-1 17,18-35,-17 0,-1 18,1-18,-18 18,17-18,-35 18,1 17,-1-17,36-1,-19 1,19 17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11: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 716,'17'0,"71"0,52 0,35 0,70 0,17 0,53-35,-105 35,52-18,-87 1,-87-1,-53 18,-18 0,1 0,-36 70,-52 35,0 0,-52 35,17-17,0 17,-70-18,17 18,1-17,0-1,-1-34,36-1,17 1,70-36,-18-17,36-35,-1 18,18-53,0-88,18-69,17-18,17-35,-34 17,34-17,-34 18,-18 69,35-17,-35 105,0 18,0-1,17-17,-17 53,53 69,17 88,17 18,36 34,-19-17,71 53,-35-18,18-18,-18-34,-70-53,-35-35,0-18,-18-34,-17-1,-35-17,-35 0,-70-35,-17-17,-18-53,-53-18,19-17,-1 18,17 34,71 18,17 18,35 34,35 1,17 17,1 0,-1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1560,'18'52,"-1"-17,1-17,17-1,0 18,18-18,-1 18,-17 0,18 0,-1-18,1 0,17 18,0-17,18-1,17 18,-18-18,-17-17,35 0,53 18,-70-18,34 0,-16 0,-19 0,-34 0,-1 0,-34 0,17 0,0 0,0 0,0-18,0 1,-17 17,-1-18,18 18,0-34,-35-1,53 0,-1 18,-17-1,18-17,-36 1,18-1,0 0,-17 18,-1-18,-17 0,0 18,0-18,0 0,0-17,0 0,-35 0,0 17,18 17,-1-16,-17-19,18 19,-1-1,-17 0,18 0,-18 0,0 18,17-35,-34 17,17 0,-1 0,19 18,-1 17,1-17,-1 17,1 0,-1 0,-17-18,0 1,18 17,-1 0,-69-18,34 18,-17 0,35 0,-35 0,0 0,-18 0,1 0,16 0,36 0,-35 0,18 0,-1 0,18 0,0 0,18 0,-36 0,1 0,34 0,-35 0,1 0,17 0,-35-17,35 17,0 0,-35 0,17 0,0 0,36 0,-18 0,17 0,-17 0,0 0,18 0,-1 0,1 0,-36 0,18 0,18 0,-36 17,18 1,0 17,35-1,0-16,0 34,0-17,0 17,0-17,0 0,0-1,0 19,0-36,0 35,0 0,0-17,0-17,0-1,0 18,18-1,-1 1,1-17,-1 16,-17-16,18-1,-1 1,1-1,-1 0,1-17,-1 0,18 0,-17 0,17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191 252,'35'0,"35"33,-17-33,52 16,1 1,-36-17,-17 16,70 17,-18-17,-17-16,0 0,-1 0,36 0,0 0,0 0,-18 0,18 0,-35 0,70 17,-70-17,35 0,-35 0,-1 0,-16 0,-1 0,18 16,-53-16,35 0,18 17,17-1,-17-16,52 0,19 0,-37 0,-34 0,0 0,0 0,0 0,-18 0,18 17,-71-17,-17-17,0 1,0-1,0 1,0-1,18 1,34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461 267,'52'0,"315"0,-210 0,18 0,35 0,-36 0,1 0,-1-13,-86 13,-36 0,-17-14,-17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588 238,'16'-17,"1"17,-1 17,17-1,-16 1,-1 17,17-1,0 1,-16-34,-17 16,0 1,0 0,-17 0,-32-1,-1 18,17-17,-16-1,32-16,1 0,98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628 194,'67'65,"-34"-16,-16-16,0-1,0-32,-1 17,35-17,-35 0,51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198,'-34'17,"-35"18,0 17,-34-17,34-18,0 18,1-18,33 1,18-18,0 0,51 0,18 0,17 0,-35 0,18 0,-18 0,-17 0,0 0,1 0,-1 17,-17 0,0 18,0 0,-35 0,18 17,0-35,0 35,17-34,-17 34,17-18,0 1,0 17,0 0,0 35,17-17,0-36,0 18,18 1,-18-19,0-16,-17-70,0-1,0 1,0-17,0 17,17-18,17 1,-16 52,-18-18,0 17,0 1,17-18,0 18,0 17,0 0,1 0,16 0,-34 17,17 1,0 16,-17 1,0 0,0 17,0 0,0 18,0-53,-17 52,0-34,17-18,-17 1,0-36,-18 1,18-18,0-17,0 18,17-1,0-17,0 34,0 1,0 0,0-1,17 18,0 0,0 0,0 0,1 0,-18 18,0-1,0 18,0 34,-18-17,-16-17,17 0,17-53,34-16,-17-1,1 0,33 0,18-34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942 192,'17'0,"-17"52,-17-17,0 35,-18-18,1 0,-18 0,35-17,-35 0,17 0,18-18,34 0,35 1,-17-18,51 0,0 0,-17 0,0 0,-17 0,-35 0,0 0,1 17,-18 35,-18-17,1-17,-17 16,16 1,1 0,-35-18,18 18,17-17,17-1,0 18,17 17,0-35,0 18,18 0,-18 17,-17-34,17 34,-17-35,18 18,-18-18,0 1,0-1,0 1,-18-18,-16 0,17 0,-1 0,-16 0,-1-18,1-17,-1 18,18-35,0 0,0-1,-1 36,18-35,0 34,18 1,16 17,-17-17,35-1,0 1,17-1,0 18,-17 0,34 0,-34 0,-35 0,0 0,0 0,18-17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899 204,'-18'52,"-34"86,35-69,0 0,-1-17,-17 34,18-34,17-18,0 18,0-35,0 0,0 18,17-35,1 0,34 17,17 0,18 1,35-18,52 17,-17-17,-18 0,-18 0,-34 0,-35 0,-34 0,-1 0,1 0,-18-17,-35-18,17 35,1-34,-18-18,18-17,-35 0,-35-35,-18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 208,'0'-17,"34"17,19 0,-19 0,1 0,0 0,17 0,-34 17,-1-17,0 0,1 0,-1 18,-17-1,0 18,0 17,0 18,0-18,0 35,0 18,0-1,0 18,0 0,0-35,0 0,0-35,0 0,18-17,-18 0,0 0,-18 0,18-18,0 18,-17-18,17 1,-18-36,1-17,0-69,-36-18,19-17,-19-18,19 0,16 36,1-36,17 70,0 17,0 18,0 17,0 18,0-1,35 18,-1 18,19 17,-19-18,1 0,-17 1,-53 17,-17-18,-53 0,-51 18,-18 18,-1-36,19 0,17 18,34-17,53-1,104 0,18-17,86 18,-34-18,52 0,0 0,-34 0,-19 0,-51 0,-35 0,0 0,-18 0,-69 17,17 1,-17-1,17 0,18 18,-1-17,-17 16,18 1,0 18,17-1,0-35,0 18,17-18,18-17,0-17,34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 542,'-16'0,"16"16,-15 17,-1 0,0 0,0 0,1-16,-17 16,32-17,0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824 537,'714'-117,"-505"66,-35 17,-52 18,-70-1,-34 17,-18-17,-18 0,-34 0,35 1,-36 16,18-34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197,'-17'69,"-52"0,-17 104,0-70,0 1,17-18,1-51,16 16,1-16,16-18,18 0,17 1,34-36,35-16,0-1,34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913 233,'43'57,"-29"-57,-14-29,0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934 207,'0'85,"0"-34,0-17,14 33,-14-33,0 34,13-34,-13-17,0 0,0-51,0 17,0-17,0 17,0-34,0 1,0-1,-13 17,-1-17,1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241,'121'-17,"-17"-18,-87 35,0 0,-17 52,0 1,0-19,-17 19,0-1,0 0,-18 18,18-35,-18 17,18-17,0 0,-1-35,1 0,-17 0,103-18,-17 1,-18 0,-17 17,1 0,-1-18,-17 1,0-18,-17 0,-1 18,-16 17,-18 34,-17 1,17-17,35 17,-18 17,18 18,0-18,17-35,0 18,0 17,17-17,17-17,18-18,35 17,-35-17,34 0,18 0,17 0,-87-17,-17 17,1 0,-1 0,0 0,-17 17,0 0,17 53,-17-18,18 36,-18-54,0 36,0 0,0 0,0-36,0 19,0-36,-18 1,-51-18,-17-18,-18 1,18-18,-18 17,18 1,17-18,17 18,0-18,35 17,-18-16,18 16,17 1,0-18,69 17,-34 18,68-17,-85 17,16 0,-17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873 219,'35'16,"34"1,51 32,1-16,0-16,-17 16,-18 0,-17-33,-52 0,0 0,1 16,-18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 2036,'35'0,"246"0,-140 0,35 0,34 0,19 0,-1 0,36 0,-18 0,-53 0,-35 0,-105 0,-18 0,-17 0,-18 17,-18 1,-35 34,-17 1,-18 34,-17 1,-18 17,-18-17,18 34,-52-17,16-35,54 18,17-36,35 1,18-18,-17 0,16-18,36-34,0-36,53-34,-18-36,53-69,-35-18,17-36,0 19,1 17,-19-36,-16 36,-1 0,-18 70,1 35,-18 88,0-1,35 53,0 35,0 18,0 17,36 17,17-17,-18 53,18 35,-36 17,1-35,0 17,-36-69,36 0,-35-53,-18-18,17-17,-17-17,0-1,-17-17,-18-35,-71-17,-17-18,-17-18,-19-17,-34-18,-18 1,18 17,70 35,35 52,35 1,36 17,52 0,-17 0,52 17,-17-17,34 0,54 18,-53-18,105 17,-87-17,69 0,1 0,0 0,17 0,-52 0,34 0,-34 0,35 0,35 0,-53-17,-18-18,-34 35,-1 0,1 0,-54 0,1 0,-18 0,-17 0,-1 0,54 0,-1 17,35 36,-17-36,18 1,-19-1,-34 1,-35-18,17 0,-18 0,-17 35,-17 17,-36-17,-52 18,-18 34,-35 1,-1 35,-69-36,52 1,-17 17,0-18,70-17,17-17,71-36,18 1,-1-18,18-35,35-35,0-53,36-34,16-36,-16 0,-1 18,0-17,1-18,-19 69,-17 1,-17 88,-18 34,0-17,0 18,18-1,-1 36,36 52,35 87,0 1,-1 35,36-18,-35-18,0 1,-18 35,-17-36,-18-69,-17 17,-18-53,0-17,0-17,0-1,-53-17,-17-35,-36 0,-17 0,0-17,18 17,35 0,-1 0,36 17,18-17,-1 35,18-35,0 18,53 17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5117 1445,'-386'-140,"210"70,18 17,35 18,53 0,-1 18,1-1,35-17,0 18,0 17,-1 0,-34 0,0 0,-18 0,0 0,-35 0,35 0,1 0,-36 0,35 0,-35 0,0 0,-18 0,-17 52,0-34,35-1,0 1,35 34,-17-17,34 0,19-17,-1-1,18 1,-18-1,18 1,-18-1,18 36,-17-1,16 18,19 0,-36 35,36 17,-1-34,18-18,0 17,18-17,17 35,35-35,0-17,36 17,-1-18,18 1,35-18,-17-18,34 18,36-17,0-18,17 0,36 0,-18-35,17-18,36 18,-35-17,-36-18,18 0,-35 0,-18 0,-35 0,-35 0,-17 17,-54-34,-34-1,-1 18,-17 0,0-34,-35-19,-17-17,-1 18,-35 17,-17 0,-36 17,18 1,18 17,-1 35,36 17,35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5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951 877,'35'0,"36"0,17 0,17 33,-52-33,35 0,0 0,71 17,-36-1,1 1,-54-1,1 18,-1-18,-17 1,-18-17,18 0,0 0,0 0,17 0,1 0,17 0,-18 0,36-17,-53 17,35-16,-18 16,71-17,-53 0,0 1,36-17,17 0,-18 16,-70 17,35 0,17 0,-16 0,-1 0,35 0,-70 0,52 17,-34-1,-1 1,1-1,-18 1,0-17,-1 0,36 16,-17-16,17 0,0 0,53 17,-18 0,1 16,-1-33,35 0,-17 0,0 0,18 0,-36 0,-35 0,-35 0,18 16,-36-16,18 0,0 0,17 17,-35-1,36 1,-18-17,35 0,0 0,35 0,-35 0,0 0,-17 0,17 0,0 0,-18 0,-17 0,53 16,-71-16,18 0,0 0,-18 0,35 0,1 0,-36 0,36 0,17 0,35 0,0 0,-17 0,17 0,-35 0,18 0,-18 0,-35 0,0 0,17 0,1 0,-18 0,17 0,1 0,-1 0,18 0,0 0,0 0,-17 0,17 0,-35 0,-1 0,37-16,-37-1,-16 17,16-16,-16 16,17 0,-1 0,36 0,36 0,-1 0,18 0,18 0,17-17,-53 1,0 16,1 0,-36 0,0 0,0 0,0 0,0 0,18 0,-53 0,17 0,18 0,0 0,-17 0,17 0,-18 0,-17 0,18 0,-1 0,0 0,-34 0,34 0,1 0,17 0,0 0,0 0,-18 0,1 0,-36 0,18 0,-36 0,1 0,0 0,-1 0,1 0,52 0,1 0,-36 0,36 0,-19 0,-16 0,-19 0,1 0,17 0,18 0,-35 0,-1 0,1 0,-1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201 433,'0'17,"70"35,-17-35,18 17,34 1,36-18,53 0,-18 18,0-35,35 0,-18 0,-34 0,-19 0,-52 0,-17 0,-18 0,-36 0,18 17,-17-17,35 0,52 17,54 0,-18-17,70 0,18 0,17 0,18 17,-35 18,-1-18,-69-17,52 17,-70 0,-18 18,-17-18,17 0,0 0,18 1,17 33,18-16,71 16,-19-34,19 18,-18-35,-18 0,-18 0,18 0,-70 0,18 0,-71 0,0 0,-18 0,-17 0,-36 0,-140 0,-18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 548,'17'0,"0"0,-17 17,50-17,-33 17,-34 18,-33-18,16 0,0 18,0-18,0 0,17-17,0 0,0 0,17 17,0 35,0 17,0-18,0 35,0-17,0 0,0-35,0 1,0-18,0-34,0-1,0-33,0 16,0-16,0 16,17-33,-17 50,0 1,0 0,0 0,0-18,0 18,17-34,17 33,-17 18,0 0,0 0,0 0,0 0,0 0,0 0,33 0,-16 0,-17 0,0 0,0 0,0 0,0 0,0 0,0 35,0-18,0 35,-17-35,0 0,0 0,0 0,0 1,0-1,0 17,0-17,0 18,0-18,0 0,0 18,0-18,0 0,0 0,-17-17,0 0,0 0,0 0,0-34,0 17,0-18,0 18,17 0,-17 0,0-18,0 35,17-17,-16-17,-1-18,0 35,0 0,0-1,17 1,17 17,0 0,0 0,0 0,-17 52,-17-35,-17 0,17-17,17 17,17-17,0 0,0 0,0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48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126 620,'35'17,"-17"-17,105 17,0 0,53 0,36 0,-1-17,35 0,124 33,-53-33,17 0,18 0,0 0,18 0,-53 0,-18 0,18 17,-53-17,18 0,17 0,-35 0,-35 0,-18 0,-17 0,17 0,0 34,-34-17,-1 0,0 0,17 34,-17-34,-35-17,18 0,17 0,0 0,0 0,-53 0,0 0,-88 0,18 0,-35 0,-1 0,1 0,17 16,-17 35,-1-34,1-17,35 0,-36-17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1024,'0'18,"159"69,-71-70,17 1,19-1,-1 1,36 34,-18-17,53-17,-53 17,35-18,-18 1,19-1,-19 18,-17-35,18 0,-54 0,89 18,-70-1,-36 1,0-1,18 1,-36-1,1 18,-1 0,1-17,17 34,17-34,-16-1,16 1,-17-1,36 1,-1-1,0 18,1-17,34-1,-34-17,17 0,35 18,-17-1,17 18,0-17,18 34,-18-17,0-17,36 17,-1-35,53 0,-17 0,18 0,-1 0,35 0,-34 0,-1 0,-35 0,-53 0,1 0,-54 0,-17 0,17 0,0 0,18 0,18 0,-18 0,35 0,0 0,36 0,-1 0,-35 0,18-18,0 1,-70-1,-19 18,-34 0,17 0,-18 0,18 0,1 0,-1 0,0 0,194-17,-159-1,0-17,1 18,17-1,-35 18,34 0,1 0,-17 0,-1 0,1 0,-1 0,18 0,35 0,0 0,0 0,36 0,-18 0,17 0,1 0,-18 0,-18 0,35-17,-87-1,-1-17,-17 18,-18-1,0 1,18-1,-18 1,17-1,-34 1,17-18,-17 0,-1 17,1-17,-19 0,-16 0,-1 18,-35-1,18 1,-1-18,1 0,17 0,-17 0,17-18,18 1,35-1,-18-34,1 35,17-1,-18 18,-34 0,-19 0,1 18,-18-1,0-17,18-17,-1 17,1-18,-1 1,-17 34,0-34,0-1,0 1,-17-1,-1 1,-17-1,0 18,-1 18,-34-18,-18 0,53 0,-36 0,1 17,-1 1,1 17,-18 0,70 0,-53 0,-70 0,-35 0,-18 0,-17 0,-1 0,36 0,0 0,0 0,35 0,17 0,-34 0,70 0,-36 0,19 0,-54 17,36 1,35-1,-36 18,1-17,52-1,-34 1,17-18,-1 0,-34 0,0 0,17 0,-53 0,18 0,-17 0,17 0,-35 0,-1 0,1 0,0 0,17 0,18 0,0 0,-17 0,17 0,-35 17,17-17,18 0,-35 0,-36 0,1 0,-53 35,87-17,36-18,-35 0,0 0,17 0,18 0,36-35,17 35,-36 0,36 0,0 0,0 0,0 0,0 0,-18 0,18 0,0 0,0 0,-36 0,1 0,17 0,-52 0,17 0,17 0,1 0,-18 0,-18 17,36 1,0-1,-1 1,36-1,0-17,-35 0,-1 0,-34 35,34-17,72-18,-37 17,19-17,-1 0,1 0,17 0,-17 0,-1 0,1 0,-18 0,-1 0,1 0,0 0,0 0,0 0,17 0,-17 18,18-18,-18 0,17 0,-17 0,0 0,0 0,-35 0,-1 0,36 0,0 0,0 0,0 0,17 0,-17 0,0 0,-35 0,35 0,17 0,18 0,-17 0,17 0,-18 0,19 0,-19 0,1 0,-18 0,-1 0,1 0,0 0,0 0,18 0,-1 0,1 0,-18 17,70-17,-35 0,-35 18,35-1,0 1,36-18,-19 0,19 0,-1 17,-17 18,-18 0,0 0,0 0,18 18,0-36,-18 1,18 17,35-18,-18 1,18-1,0 1,0-1,0 18,0-17,0-1,0 18,0 0,18-17,52 17,1-1,52-16,18 17,-18 0,18-18,-17 1,-1-1,-35-17,71 0,-36 0,-35 0,-17 0,-19 0,-16 0,-19 0,1 0,0 0,52-17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 408,'53'0,"87"0,-52 0,88 0,35 0,-17 0,17 0,0 0,-18 0,-17 0,-18 0,-70 0,-35 0,-36 0,1 0,-36 35,-52 18,-53 34,-18 18,-52 53,-18-53,-18 52,18-34,18-18,17 0,35-17,18-36,53-17,35-17,17-18,36-35,17-35,18-35,17 0,0-18,18-35,0 1,-17-1,-36 36,17-1,-34 18,-18 35,0 35,0 0,0 0,0 18,18 52,52 70,18 87,-18-17,1 18,16-18,-16 53,-1-53,0 17,-17-52,-18 0,-17-52,-18-53,0-18,0 1,-18-18,-17-53,-18 18,-17 0,-18-17,0-1,-17-17,-36 0,71 18,-36-36,36 36,0 17,17 0,35 17,1 18,17-52,0 34,0-34,0-1,0 35,0-34,0 17,0 17,0-34,0 34,17-17,-17 18,18-18,-1 0,-17 17,0 1,18-18,0 17,-1 18,-17-35,0 18,0-18,-17 0,-1 35,18-35,18 35,70 0,87 0,54 0,35 0,87 0,19 0,-19 0,-17 0,-70 0,-70-35,-71 17,-70 1,-36 17,1 0,-1 0,1 0,-1 0,36 0,88 0,70 0,17 0,-16 0,-37 0,-52-18,-105 18,0 0,-71 18,-88 52,-17 0,0 17,-18 36,-53-1,89 36,-19-18,-52 0,-17-17,52-1,-18-17,1 0,70-52,17 17,36-35,35-18,17 1,18-36,0-52,35-35,1-52,34-18,0-18,1 18,-1-35,35-18,-34 53,-36 0,18 18,-36 34,1 53,-18 35,0 18,0-1,70 36,36 69,34 18,1 53,35 34,-35 36,-1 17,-17 0,0-17,-17-1,-53-52,17-52,-35-18,-17-53,-1-17,-52-52,-70-53,-54 0,-34 0,-18-18,-35-17,17 18,-17-18,35 17,53 18,17 0,71 35,-1 0,36 18,35-1,-17 1,-1 17,1 0,-19-18,1 1,35-1,-17 1,-1-1,-17-17,0-18,17 18,-17 0,17 18,1-1,34 1,36 17,105-18,36 18,105 0,-18 0,53 0,71-17,-36-18,-70 35,-18 0,18 0,-88 0,-35 0,-71 0,1 0,-53 0,-1 0,-16 0,-19 0,1 0,-1 0,-69 105,-54-18,-52 19,-36 34,-52 35,35-35,-35 17,35-34,35-18,106-35,35-35,17-18,1 1,17-53,0-53,-18-34,18-1,18-69,-1-1,36-17,-36 0,36 35,-35 52,35-17,-18 53,-18 34,1 1,-1 17,1 17,0 1,52 52,0 70,36 70,-18 17,17 18,-17 36,18-1,-18-35,0-18,-1-34,-16-36,-36-17,0-87,-17-1,-53-34,-53-36,-53-34,-17-1,-18 1,-18-18,1 0,17 0,18 17,17 36,53-1,53 36,0 17,17-18,89 18,17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 1823,'18'0,"0"0,17 0,-18 18,1-18,35 17,17-17,36 0,17 0,36 0,-18 0,35 0,-35 0,53 18,-89-18,19 0,-1 0,0 0,1 0,-1 17,-70-17,70 35,-35-17,36-1,-1-17,0 0,1 0,-19 0,19 0,-1 0,0 0,53 0,1 0,-36 0,35 0,-18 0,-17 0,-17 0,-36 0,35 0,-35 0,-17 0,-36 0,0 0,-17 0,-1 0,1 0,17 0,36 0,-19 0,37 0,34 0,0 0,1 0,-1 0,-35 0,0 0,0 0,-17 0,-54 0,1 0,-1 0,1 0,17 0,18 0,18 0,-1 0,-17 0,-35 0,34 0,1 0,0 0,35 0,36 0,-1 0,0 0,18 18,-106-18,-17 0,0 0,-1 0,1-18,-18-17,0 0,0-35,-18-34,1-1,17 53,0-36,0 18,0 18,0 35,-18-53,18 52,-18-34,1 17,17 18,-18-36,18 18,0 18,-18-35,18 34,0 1,-17-18,17 17,-18-17,18 18,-17 17,-1-35,18 18,-18 17,1-18,-1 18,1 0,-1 0,-35-17,-17-1,-18 1,-18-1,18 1,-36-18,1 0,0 17,-1 1,54 17,-36 0,-17 0,35 0,-18 0,18 0,0 0,0 0,0 0,17 0,18 0,18 0,0 0,17 0,-17 0,18 0,-1 0,-53-17,19-1,-1 18,-35 0,-36 0,1 0,17 0,-17 0,0 0,-1 0,1 0,17 0,-17 0,35 0,0 0,-18 0,53-17,-105 34,87-17,-17 0,53 0,-36 0,1 0,-1 0,-17 0,0 0,0 0,0 0,-18 18,71-18,-35 17,17-17,18 0,-36 17,18-17,18 0,-18 0,-17 0,-18 0,35 0,-35 18,52-18,-87 52,35-34,18-1,-1-17,1 0,-18 0,-1 0,1 0,0 0,0 0,18 0,-1 0,18 0,36 0,-18 0,17 0,0 0,-17 0,0 0,-36 18,19-18,-37 0,-34 17,53-17,-1 0,1 0,17 0,18 0,17 18,18-1,0 35,0 1,0 17,0-18,0 0,0 18,0 17,0-17,0 0,0-18,0 1,0-1,0-17,0-17,0 17,18-1,-18 19,17-18,-17-18,0 18,0 0,18 0,-18-18,17 18,-17-17,0-1,18-17,0 0,52 18,1-18,17 0,35 0,-35 0,71-18,-36 1,0-1,-35-17,-17 35,-1 0,-52 0,17 0,-17 0,17 0,0 0,1 0,16 0,1 0,0 0,35 0,0 0,-17 0,17 0,-18 0,18 0,-17 0,17 0,0 0,0 0,35 0,18 0,-17 0,17 0,17 0,-17 0,18 0,-18 0,-18 0,-35 0,-17 0,-19 0,19 0,-1 0,18 0,1 0,34 0,-35 0,35 0,-17 0,17 0,1 0,-36 0,0 0,-18 0,18 0,-17 0,-1 0,-17 0,18 0,17 0,0 0,0 0,70 0,-52 0,17 0,1 0,17 0,-18 0,0 0,1 0,-1 0,-17 0,17 0,0 0,-35 0,36 0,-1 0,18 0,0 0,18 0,-19 0,37 0,-19 0,18 0,-35 0,36 0,-19 0,18 0,-35 0,0 0,18 0,-36 0,18 0,0 0,17 0,-17 0,18 0,17 0,18 0,17 0,-34 0,34 0,-35 0,-35 0,18 0,17 0,-35 0,0 0,17 0,18 0,-35 0,18 0,-18 0,-18 0,-52 0,-19 0,19 0,-18 0,-18 0,36 0,-19 0,-16 0,16 0,19-17,-18-1,-18 1,-17 17,-1 0,1 0,35-17,-18-1,-17 18,17-17,0-1,0 18,18-17,-18-1,1 18,16-17,-34-1,0 1,-1-35,1 34,0-34,-1-1,1 18,-18 0,17-52,-17 35,0-18,0-17,-17-35,-1 34,1 1,-19 0,1 17,17 35,1 0,17 0,-18-17,1 52,-1-18,0-17,1 35,-18-17,-1-1,-34 1,52 17,-52 0,-18 0,17 0,-35 0,-70 0,-70 0,17 35,0-18,-36 1,-34 17,35-35,-1 0,1 0,0 0,35 0,17 0,-17 17,18 1,70-18,-35 0,17 0,-17 0,0 35,35-35,-18 0,18 0,-17 0,17 0,0 0,-18 0,-17 0,35 0,18 0,0 0,-1 0,36 0,0 0,35 52,-17-17,-18-18,-18-17,-35 0,-35 0,-36 0,19 0,17 0,17 0,53 0,1 18,52-18,35 0,0 0,1 0,87 0,71 0,35 0,53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832,'17'0,"123"17,-17 1,34-1,-35-17,53 0,-35 0,70 0,0-35,-71 35,19 0,-18 0,-70 0,-53 0,1 0,-36 53,-17-1,-105 35,0 36,-17-1,0-18,-36 1,19 0,-1 17,52-35,19-17,34-17,35-18,17-35,1 0,17-18,0-69,35-35,-18-35,53-1,-35 19,35-18,0 0,0-1,-18 19,1 17,-18 34,-18 36,-17 34,0 1,18 17,-1 35,53 70,17 34,1 18,-1 18,-17 17,0-35,0-35,-35 1,-18-54,1-16,-1-1,-17-34,0-1,-35-17,-52-35,-53-52,-17 17,-18 0,-17 0,34 0,1 1,35 16,52 18,0 18,35-1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348 229,'282'118,"-124"-85,53-16,1 0,-19-17,19 0,-1 0,-18 0,19 0,-71 0,17 0,-35 0,18 0,-18 0,18 0,18 0,17 0,0 0,0 0,0 0,0 0,-35 0,35 0,-18 0,18 0,-35 0,-18 0,53 17,-52 16,-1-16,-35-17,0 0,0 0,17 0,-17 0,1 0,-1 0,0 0,0 0,17 0,1 0,17 0,36 0,-19 0,36 0,0 0,36 0,-19 0,-17 0,0 0,-17 0,-36 0,-35 0,0 17,-53-17,1 17,-19-17,1 0,-1 0,36 0,35 16,-17 1,-19-17,37 0,34 0,-18-33,-87 33,17 0,-17 0,-1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 1981,'141'70,"-36"-35,53 35,53 0,18-35,17 18,35-18,18-18,0-17,17 0,-34 0,-19 0,1-52,17-1,-70-17,-35 0,-18 0,-52 18,-36-1,-17 1,-18-1,-18-17,-17 17,0-34,-17-36,-53 18,17 0,-18-18,-16 1,-1-18,-53 0,0 35,-17-18,-18 18,-52 0,-1 17,-52 18,17-17,-34 52,16 0,19 17,52 18,-18 0,-34 0,87 0,-70 53,35 17,17 17,36 36,35-18,0 0,53 0,-1 0,36-52,0 17,18-18,-1-17,18 0,0 18,0-18,18 70,52-35,18 35,70 18,18-36,70 1,70 52,53-35,-17 18,0-71,-89-17,-34 0,-71-17,-70-18,0 0,-36 0,-16 0,-1 0,-18 0,19 0,51 0,-16-18,34 1,-17 17,53 0,70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104 189,'141'34,"-18"18,1-18,-1 1,36 17,-1-35,-17 0,18 35,17-35,-18 35,-34-17,-1-18,-35-17,18 0,-18 0,35 0,-70 0,35 0,36-17,-19-18,1 18,-18-18,0 18,18 0,-36-1,-17 18,18 0,17 0,-18 0,1 0,17 0,0 18,18 16,-18-16,0-1,18 0,-1 18,19-1,34 35,19-17,69 0,-17-18,36 1,-36-35,70 0,18-18,-52 1,-89 17,0 0,-17 0,-107 0,19 0,-18 0,-36 0,19 0,16 0,19 0,-18 0,17 0,18 0,36 0,-1 0,18 0,0 0,18 0,-19 0,37 0,-19 0,18 0,36 0,-36-34,-35 16,53 1,-53 0,-18-18,36 18,-71 17,35 0,-17 0,17 0,-35 0,36 0,-1 0,0 0,1 0,-19 0,-17 0,36 0,-1 0,0 0,1 0,17 0,-18 0,0 0,-17 0,53 0,-36 0,-70 0,17 0,19 0,-19 0,-17 0,17 0,1 0,35-17,17 0,18-35,35 17,-17-16,17 33,0-16,18-1,-71 18,0 0,1-35,-36 35,-18 17,1 0,-18 0,0 0,-36 0,1 0,52 0,18-52,53 0,36-17,16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5:56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 591,'35'0,"17"0,18 0,35 0,88 0,-54 0,36 0,35 0,-35 0,17 0,-17 0,0 0,-53 0,-69 0,-36 0,1 0,-18 53,-53 17,-87 34,18 19,-70 16,34 1,-34-18,35 1,17-1,35-35,0-52,52 0,53-17,-17-53,17 0,0-18,0-69,17-18,18-69,0-1,18 1,-36-1,36 35,-36 53,1 17,-1 35,18 53,-35-1,0 1,70 52,18 70,-1 34,18 19,17-1,1 35,-36-35,-17 18,17-18,-52-35,35 18,-35-70,-17-35,-53-35,-18-35,-17 0,-52-35,-35 0,-36 35,19-35,-36 18,0 17,53-17,17 34,35 1,87 17,1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 1437,'-17'0,"34"0,19 17,-1 18,18-18,17 1,-17-1,52 18,-17-17,36-1,-1-17,35 0,-17 0,35 18,-53-18,18 0,52 35,-52-18,18 0,17 18,0-35,0 0,35 18,-70-18,52 17,-87-17,87 18,-69 17,-36-18,0 1,-18-18,18 0,0 0,0 0,18 0,34 0,36 0,0 0,0 0,53 0,-18 0,0 0,-17 0,-18 0,-18 0,18 0,-52 0,-19 0,1 0,-18 0,-53 0,18 0,-18 0,-17 0,17 0,18-18,-53 1,17 17,18-35,-17 17,35-17,-18 0,0 1,0-1,-17-18,0 18,17 18,-18-36,1 1,17 17,-17-17,-1 34,-17-34,18 17,0 0,-1 0,1 0,-18 18,17-18,-17 17,0-16,0-19,0 36,0-36,0 18,0-17,0 35,-17-36,-1 36,-17-18,17 0,1 17,-18 1,-1 17,1-17,0 17,-35-18,-18 1,-18-1,-17-17,35 18,0 17,-35 0,35 0,-36 0,1 0,-18-18,71 18,-18 0,-35 0,35 0,-35 0,0 0,-18 0,18 0,-18 0,18 0,-1 0,-16-17,34 17,-35-18,18-16,17 16,54 18,-36 0,0 0,-36 0,1 0,35 0,0 0,0 0,-17 0,17 0,0 0,0 0,0 0,0 0,17 0,-17 0,0 0,18 0,-1 0,-17 0,0 0,-35 0,18 0,-19-17,1-1,-18 1,18-1,0 1,0-18,0 17,-18 1,-17-1,70 18,0 0,0 0,17 0,18 0,1 0,-1 0,0 0,0 0,-52-17,87 17,-35 0,36 0,-19 0,1 0,18 0,-1 0,-17 0,17 0,-17 17,35 1,-18-18,1 17,-1 18,18-17,-17 17,17-18,0 1,-18 17,-17-18,17 0,1 1,-1-1,18 1,18-1,-1 18,1-35,17 18,-35-1,35 1,-17-18,-18 34,35-16,0 17,0-18,-17 18,0 0,17-17,-18-1,1 1,-18-1,0 0,18 18,-1 0,18 0,-17-17,17 34,-35-17,18-35,-18 17,17 36,1-36,0 18,-1 0,-17-17,0-1,0 0,0 1,18-1,-18 1,0-1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 559,'0'34,"-16"0,0 17,16-33,0 33,0 0,0-17,0 0,0-17,0 17,0 1,0-18,0 0,0 0,0 34,16-85,-16-17,31 16,-15-33,16 0,-1-17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397,'-18'0,"-17"0,-18 0,-35 17,17-17,-34 0,-18 0,-1 0,-16 18,69-18,-52 17,88-17,-18 0,0 0,18 0,-18 0,0 0,18 0,-35 0,-18 0,-36 0,1 0,-18 0,0 0,-17 0,35 0,17 0,18 0,18 0,-1 0,18 0,36 0,-1 0,-17 0,-35 0,-1 0,-17 0,0 0,0 0,18 0,17 0,-53 18,71-1,-18 1,18-1,17-17,1 0,-1 53,1-1,17-34,0-1,0 1,0-1,0 18,-18-17,18-1,0 1,0 34,0 1,0 17,0-35,18 35,-18-35,17 35,-17-53,0 18,18 18,-18-36,0 18,0-17,0 17,0 0,0-18,0 18,0-17,0 17,0-18,0 18,0 0,17-17,-17-1,18 18,0 18,17-18,-18 17,19-17,-19 0,1 0,17-17,-17 17,-1-18,1 18,17-17,18-1,0 1,-18-1,35 1,1-18,105 35,17 0,19 0,-71-35,35 0,35 0,-35 0,-53 0,-35 0,0 0,0 0,35 0,1 0,-19 0,54 0,-18 0,70 0,-18 0,54 0,-18 0,0 0,17 0,-70 0,18 17,0 1,-54 17,19-18,-18-17,35 0,0 0,-35 35,-1-17,36 17,0-35,71 0,-53 0,17 0,53 17,-88 1,0-18,18 52,-89-52,54 0,17 0,-53-17,35-18,-34 17,-71 1,17-1,-35 1,-17 17,-18-53,0 36,0-36,17-17,1 0,0 0,17 0,-18 0,19 0,-1 0,-18 0,-17 35,0-35,0 18,0-1,0-17,0 18,0-18,-17 35,-1-18,-17-17,0 18,0-1,-18 1,0-18,-17 17,-19-17,1 35,-17-17,-18-18,-36 0,18 35,18 17,-18-17,18 35,0 0,-18 0,18 0,-36-17,18-1,-17 1,35-1,-18-17,-18 18,36-1,35 18,0 0,0 0,-17 0,17 0,-36 0,-17 0,1 0,-36 0,0 0,-36 0,36 0,-35 0,88 18,-1 17,36-18,-17 1,17-1,17 1,19-18,-54 17,36 1,-36-1,53-17,-35 0,0 0,-35 18,70-18,-17 17,52-17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923 493,'141'-15,"17"15,70 0,89 0,52 0,158 0,71 0,70 0,-70 0,-53 0,-123 0,-141 0,-70 0,-123 0,-35 0,-36 0,-17-15,-17-1,-1-14,-17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880 271,'53'16,"35"-1,53 16,70 0,89-15,17-16,123 0,159 0,70 0,-140 0,140 0,-70 0,-53 0,-71 0,-105 0,53 0,52 0,1 0,17 0,36 0,140 0,-141 0,-35 0,-17 0,-53 0,-106 0,-71 0,-70 0,-87 0,-72 0,1 0,-1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 599,'0'-18,"-69"-34,51 52,-17-18,1 1,16 17,18 17,-52 1,17-18,-52 17,18-17,-36 18,36-1,-1 1,18-1,35-17,-18 17,0 1,35-1,-17 1,-1-1,1 18,0 17,-18 18,18-18,-1 0,1 1,-1 16,1-16,17-36,0 35,0 1,0-36,0 35,0-34,0 17,0-1,0 19,0-36,17 18,18 0,0-18,-18 1,18-1,17 1,-17 16,17 19,-17-19,17 1,18 0,-36-17,-16-18,-1 0,1 0,-1 0,35 0,18 0,51 0,-51-18,0-17,-36 18,1-1,-17-16,-18-1,17-17,18-1,-35 18,17 1,0-1,18 17,-17-17,-18 18,0-35,0-18,0-17,0-35,-18 52,1 1,-1 16,1 1,0 0,-18 0,0 17,0 17,1-17,-1 1,-17 16,-1 1,19 17,-18 0,34 0,-34 0,-18 0,36 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17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 553,'-17'0,"-18"0,-88 0,-17 0,-35 35,-36-18,54-17,16 0,1 0,18 18,51-18,1 17,35-17,18 0,-1 18,18-1,0 18,-17 17,-1-17,18 17,-17 1,-1-1,1-17,-1 17,18-17,-17 35,17-53,0 36,-18-1,18-35,0 18,0 0,18 0,-1 17,1-17,17 0,17 17,36 18,17 0,18 17,34-17,1-18,0-17,-18-18,35 18,18-17,-88-18,53 0,-35 0,-18 0,0 0,-70 0,0-18,-17 1,-1-1,1 1,-1-18,1 0,-1-17,1 17,-1-17,36-1,-1 1,1 17,17 0,0 0,0 18,-35 0,-17-1,-1 1,-17-1,0-17,-17 0,17-17,0 35,-18-18,1 0,-1 0,-17 0,0 0,18 0,-36-17,1 0,-19 0,-34 17,0-35,0 35,17 0,-34 18,17-1,17 1,18 17,-18 0,18 0,35 0,-35 0,-35 0,70 0,0 0,17 0,1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1709,'17'0,"19"0,69-18,-17 18,89 0,52 18,17-1,18 36,18-36,-35 53,-18-35,-18-35,89 35,-71 0,17 0,-17 18,18-1,17 1,0-36,71 36,-18-36,0 18,-18-35,-17 0,53 0,-53 18,-36-18,1 0,17 0,-106 17,54 18,-36-35,53 0,0 0,17 0,-69 0,-37 0,19 18,-71-1,-53 1,1-1,-19-17,36 0,-18 0,18 0,-18 0,36 0,-54-17,36-1,18 1,34-18,-17 17,71-17,-18 0,17-17,18 34,36-34,-1 34,1 1,-36-36,-53 18,0 18,-35-18,-70 0,17 17,-17-34,-18 34,17-34,-17-1,0-34,0-1,0 36,0-36,-17-17,-36 0,18 17,-18-17,-18 18,1 17,0 0,-36-18,35 1,-34 34,-1-34,0 52,-17-35,0 35,-36 0,18 0,-52-18,-19 36,-52-1,0 18,-18 0,-17 0,-18 0,35 0,-18 0,-17 0,0 0,18 0,35 0,-1 0,36 0,0 0,18 0,17 0,18 0,18 0,-18 0,52 0,-17 0,53 0,-17 0,-36 0,0 0,-18 0,-17 0,0 0,0 0,0 0,0 0,-1 0,1 0,35 0,-17 0,35 0,17 0,0 0,53 0,-17 0,-1 0,19 0,-19 0,1 0,-1 0,-17 0,0 0,0 0,18 0,-36 18,35-1,1 1,17-18,-35 17,18 1,34-1,1-17,-35 18,52-18,-105-53,70 36,35 17,-17 0,-18 0,18 0,-53 0,35 17,0 1,18-1,18 1,-19-1,19 1,-1-1,18 18,-18 0,1-17,-1 17,1 17,-1 18,18-52,0 34,0-17,0 35,0-52,18 17,-1 0,-17 0,35 17,-17-17,17 35,1-17,-19 17,54 17,-19-52,1 18,18-18,-1 35,1-35,-1 18,18-18,-17 17,-1-17,1 35,-19-52,19 17,-18-18,-1 1,-34-1,0 1,-1-18,19 0,-1 0,35 0,-17 0,18 0,17 0,52 0,72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2704 489,'-193'-53,"70"36,-35-1,18 1,-18-18,35 17,0 18,0 0,70 0,-17 0,0 0,52 0,-17 0,18 0,-1 0,-17 0,0 18,17-1,-52 1,0 17,-35-18,34 18,-16 0,-19 17,36-17,0 0,0-17,-1 17,19 0,34-35,1 35,-1 0,18 0,0 0,18 69,17-34,-18 0,18 0,0 0,18 0,-18 35,0-18,18-34,17 34,0-52,1 17,87 1,0-18,-18 17,53-34,-17 17,-1 17,18-34,-87-18,52 0,-18 0,36 0,-18 0,-53 0,0 0,-17 0,0 0,0 0,17-18,-17 1,-35-1,-1-17,-34 0,-1 18,1-36,-1 18,1 0,17-35,0 18,18-18,0 18,-1-1,-17-17,-17 0,-1-34,-17 51,0-17,0 18,0 17,0-18,0-16,-35 16,0 1,-17-18,-54 0,-52-35,-52 18,-1-1,-17 18,87 18,71 34,17 1,36 17,-1 0,71 35,87 17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 216,'0'121,"-16"157,1-157,-1 0,1 0,-16-51,15-1,16-52,0 1,0-36,0-51,0-18,0-51,16 34,-16 52,15-69,1 51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 471,'122'-35,"295"-69,-260 86,-18 1,18-36,-53 36,-51-1,-19 1,-16 17,-1 0,1 0,-18 52,0 1,0-1,0 35,0 1,0 34,0 87,-35-34,0-18,18 0,-1-17,-17-35,18-53,17 18,-17-18,17-17,0-17,-35-18,17-70,-16-35,-19-17,1-35,-17-35,-1-18,0 1,1 34,16-34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 176,'-17'121,"-104"261,53-278,16-34,-34 34,0-17,17-35,18 0,17-18,16-16,1-18,0 0,17-18,34-16,-16 16,33-34,18 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 558,'17'-16,"16"16,-17 0,17 0,-16 0,0 0,-1 0,1 0,-1 0,1 0,-1 0,1 16,-17 1,0-1,0 0,0 1,16 31,-16-15,0-17,0 1,-16-17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285,'17'0,"70"100,-53-67,-17 0,1-17,-1-16,0 0,0 0,87-16,-18-17,18 0,17-34,17-32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 461,'0'16,"0"1,0 34,0-68,0 0,33-84,16 33,-17 0,1 18,16-1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 169,'18'0,"-18"17,0 1,-18 34,-34-34,-1 34,-17 18,-35 0,1 0,-1-17,35-18,0 17,0-52,17 0,18 0,0 0,18 0,87 0,35 0,17 0,1 0,-1 0,-35 0,1 0,-36-18,-34 18,-1 0,-69 18,17 34,-18 53,-34 0,-1 0,-16 17,16 18,1-35,34 18,1-1,17-35,17-34,18-1,0-17,0-17,0-123,18 52,17-52,17 1,1-1,-1 17,36-17,-18 35,17 18,-17 0,-18 17,1 0,-36 17,1 1,-1 17,1 0,17 17,-18 36,18 17,-17 17,-1-17,1 0,-18 0,0 17,0-34,0 51,-18-51,-17 34,-17-52,-1 0,18 0,18-17,-1-18,-17 0,35-35,-35 0,0-35,18-35,-1 35,1 18,-1 17,18 17,0 1,-34 17,-1 17,-35 1,-88-1,1 36,17-18,17-1,-17 1,53-17,34-1,36-17,139 0,18 0,70 0,-17 0,-18 0,-18 0,-70 0,-34 0,-36 0,1 18,-53 17,17-18,-34 36,-18-18,-17 17,-1-34,-17 17,-35 0,18-18,-1 1,53-1,18 1,34-18,53 0,105 0,0 0,35-35,0 35,87 0,1 0,-53 0,-35 0,-88 0,-17 0,-52 0,-1 0,1 0,-18-18,-18 1,1-1,-1-34,-17-18,-35-35,18 0,-18 0,17 18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168,'17'0,"36"0,34 0,35 0,35 0,-18 0,18 0,-70 0,0 0,35 0,-35 0,0 0,-17 0,-53 0,1 0,-1 0,-17 17,18-17,-18 16,0 18,0-17,0 33,0-33,0 16,-18 17,18-33,0 0,0 16,-35-33,-34 0,34 0,-35-33,-17-1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 175,'-16'33,"1"50,0-66,15-1,-15 34,15-17,15-17,15-16,16-16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183,'69'0,"225"0,-156 0,-17 0,-52 0,-35 0,-17 0,1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2011,'211'0,"580"70,-457-18,0 1,-53-53,54 35,-72-35,19 0,-54 0,18-18,-105 1,-71-1,1 1,-19-1,1 1,-35-18,17 35,0-53,0 18,18-17,17-18,36 0,-18 0,-18-18,-17 18,0 18,-18-19,-18 19,-17 17,0-18,0-17,-17 35,-1 0,-35-17,-52-18,-36-18,-35 18,-52-35,17 35,-53 0,-70 0,-18-17,1-1,-36 36,0 34,70-17,54 35,17 18,70 17,53 35,35 0,17 17,-17-17,-17 53,-1-18,-34 0,-18-18,-1 1,19-1,34 36,36-53,35 35,17-35,18-35,0 53,53-1,17-34,71 17,35 0,70 0,53 0,35 0,123 35,70-18,-17-17,-123-17,-88-36,-70 36,-71-36,-88-17,-52 0,0 0,-1 0,1-35,52-17,-17 34,0 1,17 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 2009,'52'0,"19"0,17 0,35 0,18 0,70 17,1 1,17-18,35 0,0 0,0 0,53 35,-53 0,-17 17,-18 1,17-36,-17 35,35-34,-17 34,17 1,0-18,35 17,-35-17,0-35,1 0,34 18,-70-18,35 0,-35 0,35 0,0 0,-35 0,0 0,17 0,-52 0,17 0,1 0,-36 0,-53 0,-17 0,-53 0,-18 0,0 0,18 0,-18-18,36-17,34-17,18-18,-17 0,0 0,35 0,-36-17,1-1,-53 36,-36 17,36-17,-35-1,-1 1,-17 34,0-34,0 0,-17-1,-1 36,1-36,-1 18,0 18,-34-18,-1 0,-18 0,1 18,-18-18,-53-35,18 0,-36 35,18-17,-17 17,35-18,-18 18,53 0,-18 0,18 18,-18-1,53 18,-35 0,-35 0,-18 0,-17 0,-18 0,-36 0,19 0,17 0,0 0,17 0,18 0,18 0,-18 0,-17 0,17 0,-18 0,18 0,1 0,-37 0,19 0,35 0,-18 0,0 0,-17 0,17 0,17 0,1 0,0 0,-18 0,18 0,17 0,-17 0,-36 0,18-17,71-1,-53 1,-36 17,18 0,18 0,0 0,35 0,0 0,0 0,0 0,0 0,0 0,-18 0,18 0,18 0,17 0,-18 0,1 0,17 0,-17 0,-1 0,1 0,17 0,-35 0,-18 0,53 0,-35 17,53 1,-18-18,-17 17,17 1,35-1,1-17,-36 18,35-18,-34 17,-19 1,1-1,34 18,-16 0,-1 0,0 17,0 1,18-36,0 18,-1 0,1 0,-18 35,18-18,18-34,-1 34,18-34,0 17,0 35,0 0,18-18,-1 0,1 1,17-1,-17 1,-1-18,1-1,-1-16,19 17,17-18,17 1,-17-18,35 0,-18 0,1 0,-18 0,-1 0,1 0,0 0,0 0,35 0,0 0,70 0,18 0,36 0,70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 1655,'334'-53,"-158"36,18-36,-1 36,18-36,35 18,-70 0,-17 35,-54 0,-35 0,-34 0,-19 0,-17 35,-35 18,17-18,-34 17,-89 53,35-17,-17-1,-17 18,-19 18,1-1,17-34,36-18,52 17,-17-17,-1 18,36-18,18-35,-1 0,0-18,36-52,17-35,0-35,36 0,-36 18,0-71,18 1,-36-1,1 18,17-17,0-1,-17 36,-1 34,-17 36,0-1,0 1,0-1,0 18,0 18,0-1,18 18,17 53,0 52,36 52,-1 18,1 18,16 17,1-53,18 1,-53-1,17-17,0-52,-34-1,-19-52,-17-17,0-1,0 18,-17-35,-1 0,-17 0,-18-17,0-1,-17-17,52 18,-34-1,-72-17,-16 0,-19-17,1 34,35-17,0-17,17 17,54 0,16-18,19 18,-1 18,18-1,0 1,0-18,18 0,35 0,35 0,70 0,35-35,18 17,18-17,52 18,54-18,52 17,-36-34,-16 34,-36 36,0-18,-71 17,-87 18,-18 0,-70 0,-35 0,-18 18,-53 17,-18 0,-34 52,-53 1,-493 227,457-193,71-17,18-17,-1-1,18-17,35 0,18-17,0-1,17-34,18-36,36-69,-1-36,35-34,-52-1,-1-52,18 18,1-1,-1 53,-18 18,-17 52,0-18,0 18,0 53,0-18,0 17,0 36,36 52,34 35,0 17,-17 36,35-36,0 18,-18 18,1-1,-1 1,-35-1,18-17,-35 18,-1-71,1 18,-18-87,0 34,0-34,-18-18,-35-53,-17-34,-35 17,-36-18,-17 18,-18 0,-53-35,18 18,0 17,0 0,52 17,71 18,53 0,18 35,17-35,52 0,54 0,35-35,87 35,36-35,35 18,88-36,123 1,71-18,-18 35,-124 35,-122 35,-53 0,-53 0,-88 0,-88 0,-17 0,-1 0,-17 17,-70 36,-35 34,-36 18,-35-52,18 34,-1 18,54 18,-36-18,35 0,19 0,16 0,36-35,17-18,1 1,17-106,17-52,1-35,0-17,-18-18,17-53,-17 53,53-70,-35 105,34-17,-17 52,-17 35,0 52,-1 18,18 123,36 34,-1 18,18 18,-18 17,1-53,-1 18,18 0,-53-52,18-36,-35-34,-1-1,-17-34,-17-1,-54-17,-52-70,-70-17,-54-36,-16 36,-19-36,54 36,-36 17,17 0,54 35,105 17,53 1,17-1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109 841,'53'103,"-18"-34,0-1,0-33,18-1,0-17,18 0,-19-17,19 0,87 0,1-17,52 0,18-34,35 33,-17-16,-54 34,-17 0,-17 0,-54 0,-34 0,-1 0,-52 0,52-17,1 0,-1 0,18-1,-17 18,17 0,-18 0,18 0,-53 18,18-1,-35 0,17 0,18 0,-18 0,71 1,34-1,37 0,69 17,-17-17,35 52,-53-17,1-18,-54 17,1-33,-19-1,-16 0,-19-17,-17 0,0 0,36 0,52-17,35 0,0-18,-70 35,35 0,-35 0,-18 0,-35 0,-17 0,-1 0,-17 0,0 0,35-17,18 0,17-17,53-1,35 18,-35 17,35 0,-34 0,-37 0,-16 0,-36 0,-53 0,-17 0,-1-17,1 17,-1-17,1 17,35-17,-18-1,-17 18,-1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 541,'0'34,"0"-17,0-1,0 18,0-17,-16 51,0-35,16-16,-16 17,-17 0,1-1,16-16,0-17,0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9176 1178,'-88'-104,"18"87,-71-17,18-35,-53 35,-35-18,-1 35,-34-35,17 35,18 17,17 0,-52 0,70 0,-1 0,1 0,0 0,36 0,-19 0,-35 0,36 0,-53 17,35 18,-36-18,19 0,-18 17,17 1,0-1,36-34,-18 0,0 35,105-18,-87 0,-18 17,0-16,17-1,36 0,-18 35,-53-35,18 0,0 18,0-18,0 0,53-17,-53 17,53 18,17-18,36-17,-18 17,0 0,17-17,-17 0,-70 17,35 1,35-18,-53 17,70-17,-17 0,18 0,52 0,1 0,-1 0,53 0,0 0,89 0,-1-17,18-1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5669 1114,'0'-35,"-52"18,-19-1,-17 1,-35-1,0-17,-54 0,37 0,-1-17,-53 34,18 1,0-1,52 18,-52 0,36 0,-72-35,36 35,0 0,17 0,71 0,-35 0,-18 0,18 0,-18 0,-17 0,34 35,1-17,35-1,-35 18,-18 18,0-18,-53 35,36 0,-18-18,52-17,-16 0,52 18,35-36,-18 53,1-35,-36 35,53-17,-17 17,35-53,-1 18,1 0,18 18,-1-36,18 18,0 18,0-18,0 35,18-17,-18-36,17 88,-17-87,18 17,-1 0,1-35,17 35,53 0,18 0,0 17,17-17,0 35,0-35,-17 18,0-18,17-18,0 1,1-18,52 0,17 0,54 0,-18 0,0 0,0 0,-18 0,18 0,-53 0,35 0,-34 0,-1 0,35 0,-35 0,88 17,-70-17,52 0,19 53,-36-18,-18 0,0 17,0 1,1-36,-36 18,18 18,-1-36,-34-17,17 0,0 0,0 0,35 0,-17 0,53 0,-18 0,-53 0,35 0,-70 0,0 0,17 0,18 0,-17-17,-36-1,0 1,1-18,-36 17,0 1,-18-1,1 1,-1-18,1 0,17 0,-53-18,53 1,-35-18,-18-18,0 18,-17-17,-1 17,-17 0,0-18,0 1,-35 17,0-1,-18-16,-35 34,18-17,-54 0,-17 18,18 17,18-18,-54 1,18 34,18 1,35 17,0 0,35 0,18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29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335 636,'53'-16,"263"-30,-140 15,36 15,-19 16,53 0,-52 0,52 0,-17 0,0 0,17 0,-17 0,35 0,0 0,17 0,36 0,0 0,17 0,-18 0,1 0,0 0,-18 0,-35 0,-18 0,1 0,-54 0,-70 0,-52 0,-54 0,1 0,-1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 1139,'18'0,"70"17,18 1,52 34,-17-35,17 18,1-17,17 16,-35-16,17-1,-34-17,16 18,-16 16,-54-34,53 18,-35-1,-17-17,52 18,-17-1,17 0,0 1,-35-18,36 0,-1 0,-35 0,-53 0,18 0,-35 0,-1 0,1 0,52 17,18 1,0-18,71 0,17 0,0 0,-35 0,17 0,-34 0,-19 0,-34 0,-1 0,-35 0,1 0,-1 0,-18 0,19 0,52 0,-18-18,-17 1,17 17,18 0,36 0,-1 0,0 0,-17 0,17 0,0 0,1 0,-19 0,19 0,-1 0,0 0,53-18,0 1,-17 17,17 0,0 0,-70 0,17 0,0 0,-52 0,-19 0,-16 0,-1 0,0 0,18-17,-18-1,18 1,-18 17,53-18,35 1,1 0,-1-1,35-17,-17 1,18-19,-1 36,-34-1,-36 1,-18 17,0-17,-34-1,-1 1,-17 17,-1 0,-17-18,18 1,-18 0,17-36,1 19,0-19,-1 36,-17-18,0 0,0 1,0 16,18-34,-1 52,-17-35,-35 0,18 18,-36-18,-18 0,1 0,-36-34,1 34,-1-35,-35 36,18 16,0 1,-36-18,36 35,-1 0,36 0,-35 0,35 0,35 0,0 0,-17 0,0 0,34 17,-16-17,-72 18,71-18,-87 17,16 18,1-18,0 1,17-1,-17 1,70-18,-70 17,52 0,-17 1,0-1,18-17,-18 0,0 0,-35 0,-1 0,1 0,-18 0,-17 0,17 0,-35 0,35 0,18 0,-36 0,53 0,-17 0,35 0,0 0,-18 0,18 0,0 0,0 0,0 0,0 0,-17 0,16 0,1 0,0 0,0 0,-35 0,-18 0,-17 0,17 0,-18 0,54 0,-19 0,36 0,18 0,0 0,-1 0,36 0,-18 0,-17 0,17 0,-35 0,-18 0,18 0,-35 0,35 0,0 0,17 0,18 0,1 0,-1 0,18 0,-18 0,-18 0,1 0,-18 0,0 0,35 0,-35 0,-35 0,52 18,18-18,-52 17,-1 0,-17 1,52-1,1 1,17-1,18 1,0-1,-1-17,19 17,-18 18,17 0,18 0,0 0,0-18,18 35,-1 0,1-17,-1 0,-17 0,18-18,-18 35,0-34,35-1,0-17,54 0,-19 0,-35 0,0 0,-17 0,17 0,18 0,0-17,-36 17,36 0,71-18,-19 18,142 0,17 0,18 0,175 0,-34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 1182,'18'0,"281"53,-124-53,36 0,18-18,52-17,-18-17,1-1,-36 1,-104 34,-54 1,-53 17,1 0,0 0,-18 35,-71 35,-34 52,-1-17,-17 0,-52 35,-19 0,1 35,-18-35,0 0,-17-35,105-17,53-53,34-18,19-17,52-70,0-35,35-52,1-18,-1-18,18 18,-18-35,0 18,1 17,-1 17,0 1,-35 52,-17 17,0 36,-18 34,0 1,17 17,1 87,-1 1,1 34,-1 1,36 34,-18 18,18 35,-35 0,17 0,-18-35,1-17,-18-106,0 1,0-18,-53-35,18-35,-35 0,-53-18,-71 1,-16-53,-36 17,35 18,35-35,18 18,52 34,54 1,17 34,17 1,71 17,70 0,52 0,89 0,52 0,141-18,35-52,88-35,-53 18,-17 17,-106-18,-105 71,-124-18,-104 35,-54 0,1 0,-1 0,-17 35,0-18,0 36,0-1,-70 36,-18 17,-35 17,-17-17,17 18,-18-36,1 1,17-1,35-17,17-17,36-18,35-18,-17 1,-1-106,1-34,-19-36,1-17,-17-35,34 0,18 35,0-35,0 35,0 0,18 88,-1 34,1 36,-1-1,1 18,35 35,-1 70,36 18,0 17,35 17,-18-17,-34-52,-1 17,-17 35,-18-18,18-34,-53-36,0 1,0-36,0 1,0-1,0 1,-18-18,0 0,-34 0,-71-18,0-17,-53 18,-35-36,-17 1,-18 17,0-18,17 1,53 17,-17-18,105 18,18 18,35-1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35 805,'35'0,"53"0,36 0,52 0,18 0,52 0,1 0,17 0,1 0,-89 0,88 0,1 0,34 0,18 0,-246 33,140 0,18-33,89 0,87 0,71 0,-177-17,18 1,53 0,-88 16,88 0,-17 0,17 0,-53 0,0 0,53 0,-70 0,52 0,71 0,0 0,53 0,-53 0,-53 0,-88 0,-18 0,-35 0,-53 0,-17 0,-36 0,-34 0,-19 0,-17-17,53 1,-18 16,35 0,0-16,-52 16,-18 0,0 0,-1 0,-16 0,34 0,1 0,34 0,54 0,17 0,18 0,53 0,-1 0,19 0,-1 0,-17 0,0 0,17 0,0 0,0 0,54-33,-72 33,19-16,-36 0,-71 16,-70 0,-52 0,-1 0,-17 0,17 0,0 0,18 0,17 0,1 0,-1-17,-70 1,-17 16,-107 0,19 0,-107 49,-34-33,-89 66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 1528,'53'0,"210"0,-104 0,-19 0,36 0,0 0,-1 0,72-17,-19-36,71 35,-35 18,-1 0,18 0,-70 0,0 0,-123 0,-18 18,-70 35,-35-1,-105 71,-1-18,-52 35,-18 35,53-69,-36 16,-52 36,-35 17,0-17,52-18,106-52,35-36,71-17,-18-17,17-18,36 0,17-18,53-34,-36-18,36-36,-35 1,17-17,36-19,17-51,-35-54,0-34,-18-18,-17 35,17 35,-35 88,18 0,-53 105,17 0,18 53,1 52,16 87,19 19,17 34,-18 0,18 18,0 35,-53-35,35-18,-17-17,-36-53,1-18,0-51,-1-19,-17-34,0-1,-70-34,-36-18,-52-36,-53-16,-70-36,-18-17,-35 17,18-17,35 35,52 17,36 18,87 35,71 18,0-1,35 1,70-1,124-17,69 0,142 18,69 17,247 0,-106-35,-193-1,-53 36,-53 0,-52 0,-88 0,-88 0,-36 0,1 0,-35 0,-1 0,-17 36,-52 69,-36 17,0 36,-35 0,0 17,17-17,18-36,0 19,18-36,35-18,0-34,17-1,1-17,17-140,0-52,0-19,0-34,0 17,0-52,0-35,0-36,0 1,0 70,17 52,-17 123,0 35,0 17,18 18,17 123,35 52,1 53,-1-18,18 18,35 0,-18-18,-34 0,16-17,-16-18,-1 18,-17-70,17-1,-35-69,-17-18,-1-18,-52-52,0 0,0 18,-53-71,-17 18,-54-35,1 17,0-17,-35-17,-1-54,19 36,16 53,19 16,87 36,35 35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903 123,'53'0,"88"0,87 32,37-32,104 16,-105-16,88 0,18 0,-53 0,35 0,-35 0,-18 0,-88 0,18 0,0 16,-35 33,-18-33,-53-16,53 0,-35 0,35 0,35 0,18 0,-18 0,-17 0,17 0,-35 0,0 0,0 0,-35 0,18 0,-19 0,-16 0,16 0,36 0,1 0,16 0,1 0,-18 0,0 0,70 32,-158-32,-52 0,-1 0,-18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933 264,'35'0,"53"33,106-1,69 17,107 0,122-16,53-33,53 0,53 0,-53 0,-53 0,-123 0,-105 0,-53 0,-53 0,-88 0,-35 0,-53 0,0 0,-17 0,17 0,-17 0,-1 0,1 0,-1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 1343,'141'17,"652"53,-423-70,53 0,0 35,-35-18,-71-17,53 35,-88-17,-35 16,-18-16,18-18,-1 0,1 0,-18 0,-17 0,17 0,-18 0,18 17,-52-17,34 0,-17 0,17 0,18 0,18 0,-53 35,-18-35,71 0,17 0,-70 0,18 0,17 18,-71-1,1 0,17 18,-52-35,52 0,0 0,0 0,18 0,18 0,17 0,35 0,36 0,-18 0,88 18,-88-18,17 0,18 35,-17-18,-36-17,1 0,-36 0,0 0,35 0,1 0,34 0,-17 0,18 0,-18 0,17 0,-70 0,-17 0,-18 0,-1 0,-87 0,18-17,-72 17,89 0,-88 0,35 0,-17 0,52-35,-52 17,-36 18,0-17,18-18,-35 0,-1 0,-17 18,0-18,0-17,0 17,0-18,0-16,0 34,-52-52,-37 34,19 1,-36-35,-52 17,-36 0,-18 35,-17-34,-70-19,-1 19,36 16,-36 18,18 1,-53 16,18 18,-35 0,34 0,1 0,53 0,17 0,-17 0,70 0,18 0,-1 0,19 0,17 0,0 0,-71 0,1 0,-18 52,-18-34,18 17,53-35,-36 0,1 0,35 0,35 0,-36 0,1 0,0 0,17 0,-17 0,-18 0,-17 0,35 0,-1 0,-34-18,87 18,19 0,-54-17,36-18,17-17,36 34,-19 1,-16-1,17 1,17 17,-35 0,-17 0,0 0,35 0,-36 0,18 0,-17 0,0 0,-1 0,19 0,-19 0,36 0,-18 0,54 0,-37 0,-34 0,0 0,-1 0,19 0,-19-18,54 18,-36 0,-53 0,18 0,-35-17,53 17,-1 0,36 0,0 0,-35 0,0 0,-1 0,18 0,-17 0,-36 0,54 0,-19 0,-34 0,17 0,17 0,-17 0,-17 0,-18 0,-18 0,-18 0,-17 0,-35 0,35 0,-36 0,72 0,87 0,-18 17,54 1,35-18,-36 17,36 1,-18-1,18 1,17-18,1 35,-1-1,0 19,1-36,-19 35,19-17,-36 18,18-1,-1-17,1 0,18 0,17 0,-18-35,18 17,0 0,0 18,0 0,18 52,34-17,54 17,0 1,53-1,52 0,18-17,-35-18,0 0,-18-34,-17 34,-36-34,-52-18,-19 0,19 0,-1-18,36-17,17 0,18 18,71-35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 558,'16'0,"0"0,0 0,0 0,0 0,-1 0,1 0,0 0,0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 876,'246'35,"332"-17,-420-18,-53 0,-35 0,-17 0,17 0,-35 0,-18 0,-17 17,0 18,-52 35,-71 35,-35 18,-52 16,-70 19,-18 34,-53 1,141-71,17-34,88-1,52-52,53-17,-17-18,17-18,35-69,52-53,1-35,17-18,-17-17,-1 1,-16-19,-19 53,1 0,-36 70,1 35,-1 35,-17 18,0-18,0 17,0-17,18 18,17 17,0 35,17 52,1 53,52 18,-17 17,35 17,-36 1,36-1,-35-35,-18 1,-35-36,0-34,-18 17,1-35,-18-53,0 53,0-35,0-17,0-1,0 1,-88-18,1-70,-1 35,-87-35,-36 17,-34-34,35 34,-1-17,36-17,-18-1,35-34,18 17,0-18,70 54,17 16,18 1,0-1,18 1,-1 34,18 1,0-1,0-17,0-17,18-1,-1 18,1 0,34 18,1-18,-1 17,-17 1,18-1,-18 18,-17 0,52-17,0 17,0-18,18-17,17 18,-53 17,18 0,-17 0,17 0,-35 17,18 1,-1-1,19 1,-1-1,-35 1,-18-1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356 302,'53'0,"122"0,89-14,52-15,18 29,53 0,-19 0,1 0,53-14,-88 14,-53 0,-17 0,-54 0,-69 0,-18 0,-35 0,0 0,-18 0,0 0,-35 0,-17 0,-1 0,-52 0,-53 0,-17 0,-71 0,-34 0,-54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6:56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371 255,'-18'15,"36"-15,122 0,71 0,141 15,87 16,36-31,70 0,-53 0,-17 0,-106 0,0 30,-140-30,-53 0,-18 0,-35 0,-35 0,35-15,-88 15,71-15,-71 15,53-16,-18 1,-17 0,-36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77 417,'35'15,"-17"-15,-1 0,19 0,52 15,-18 1,1-16,87 0,36 0,53 15,-18-15,71 0,-71 0,-18 0,-34 0,-89 0,-18 0,-52 0,-1 0,1 0,35 0,53 0,123 0,35 0,36 0,-18 0,17 0,-34 0,-72 0,-34 0,-18 0,-53 0,18 0,-18 0,35 0,18 0,35 0,1 0,-1 0,35 0,-17 0,18 0,-1-31,1 62,-1-16,-70-15,0 0,18 0,17 0,-106-15,19 0,34-1,0 16,36 0,17 0,0 0,1 0,-1 0,-35 0,35 0,-53 0,1 0,-19 0,54 0,17 0,1 0,52 0,35 0,-53 0,19 0,-19 0,-70 0,-18 0,1 0,-19 0,19 0,-1 0,18 0,18 0,-18 0,70 0,54 0,-1 0,18 0,-18 0,1 0,-1 0,-53 0,-34 0,-36 0,0 0,17 0,-17 0,35 0,36 0,-1 0,18 0,36-15,-1-15,-35 30,36 0,-36 0,17 0,-16 0,-19 0,-17 0,17 0,-34 0,-54 0,-35 0,-17 0,-54 0,1 0,-1 0,-34 0,-89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 1733,'18'0,"17"0,53 0,124 0,17 0,70 0,-17 0,35 0,0 0,-18 0,-175 0,-89 0,0 0,35 0,-17 0,35 0,36 0,52 0,17 18,-16-18,52 0,-1 0,1 0,18 0,-53 0,-18 0,-18 0,-34 0,-72 0,19 0,17 0,35 0,1 0,16 0,72 0,-18 0,52 0,-17 0,0 0,-18 0,-35 0,-52 0,-36 0,-18 0,-35 0,1 0,17 0,-18 0,53 0,35 0,18 0,70 0,18 0,18 0,-53 0,-18 0,0 0,0 17,-70 1,-18 17,-18-35,1 0,-36 0,0 0,-17 0,-1 0,54 0,-19-18,19 1,-1-1,-17 1,0-1,-35 1,17 0,0-1,0 1,-17-1,17-17,-17 0,-1 35,-17-17,0-18,0 0,0 18,0-18,-17 0,-1 18,-17-18,0-17,-1-1,-16 18,-1-17,-18 17,19-17,-1 34,0 1,18-18,-18 0,0 18,0-18,0 18,0-1,-52 1,17-1,-71 1,18-1,-52-34,34 17,18 0,18 18,17 0,71 17,-35 0,-18 0,17 0,-17 0,0 0,-35 0,-53 0,-1 0,37 0,16 0,1 0,35 0,17 0,-17 0,36 0,-19 0,1 0,-18 0,-53-18,17 18,-52 0,-35-17,35-18,17 35,18 0,1 0,-19 0,36 0,-18 0,-35 0,0 0,17 0,-17 0,0-18,35 18,-17 0,17 0,0 0,17 0,-34-17,70 17,0 0,0 0,0 0,-18 0,-17-18,35 18,-53-34,18 16,-1 1,1-1,53 18,-19 0,1 0,-17-17,52 17,-70-18,35 1,17 17,-35 0,-52 0,35 0,35 0,35 0,0 0,0 0,35 0,-34 0,-19 0,18 0,-70 35,-18 0,18-18,35 1,0-1,17 0,1 1,17-1,0 18,0 0,36 0,-18-18,17 1,0-1,1 1,-1-18,1 17,-19 18,1 0,0-18,17 1,1 17,-1-1,18-16,0 52,0-1,0-16,0-1,18 53,-1-53,18 0,1 0,-1-17,0 18,18-19,0-34,0 18,17 17,-17-35,70 0,-17 0,0 0,-54 0,19 0,-1 0,-17 0,35 0,53 0,70 35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648 456,'370'158,"-159"-53,106 18,176 87,53-52,106-18,52 18,18 17,-141-35,-52 0,-124-52,-88 17,-53-35,18 1,17-1,18-18,35 36,124-1,-18 1,0 17,0-52,-124-1,-34 1,-54-18,-70 18,-17-1,-71-17,-53-17,0-1,-17 1,-1-1,-17-34,0-1,0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 601,'209'121,"70"-52,191 35,-348-70,-70-16,-35-18,1 0,-18 34,-35 1,-35-1,-17 1,-52-1,87 18,-35 17,-70-34,-34 17,16-35,36 0,70 0,16 1,36-18,52 0,104 0,-35 0,140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05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2419,'457'0,"142"0,597 0,-598 0,-123 0,-158 0,-71 0,-140 0,-53 0,-36 0,1 0,-53 53,-71 35,-88 35,-52 35,35-35,-106 35,-158 105,-35 18,35-18,211-140,18 35,52-52,106-18,71-36,-1-17,1-35,34 0,54-87,52-71,17-71,72-52,69-88,18-105,-17-105,-89 140,-17 87,-70 282,-54 18,-34 16,-18 19,18 105,34 87,1 106,-35 35,-1 1,19-89,-19-123,1 18,35 35,-18-35,-18-35,1-18,-18-35,0 0,0 18,-18 17,-34-35,-19-17,1 0,17-18,-70 0,-53-71,-70-52,-36-35,-123-52,1-1,105 18,52 52,89 18,53 35,52 36,18-1,17 36,0-36,18 35,0 1,0-1,0-17,53 17,88-34,123 17,88 0,263-1,54 36,211 0,17 0,-528 0,177 0,52 0,-105-35,-177 35,-87 0,-141 0,-53 0,-17 0,-1 0,-17 35,-52 53,-1 18,-53-1,-87 35,-1 54,-34-1,-36 53,17-36,-17-16,36 16,34-16,89-72,52-34,18-53,17 1,0-19,18-52,18-70,35-89,-18-34,53-70,-18-89,36-122,-18-18,53 0,-89 193,-34 89,-18 157,0 53,0 0,0 17,18 71,-1 175,124 158,35 106,-18 0,1 0,-1-71,-17-87,-53-124,-18 1,-17-53,-36-35,-17-70,0 0,0-18,0-18,0 1,-17-36,-71-87,-71-141,-87-105,-35 70,17 88,-35-1,52 71,71 53,18 18,70 34,35 18,-17 0,35 18,17-18,18-36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 2219,'0'-17,"35"17,36 17,52 36,36-18,35 18,52-18,19 18,34-1,36 18,70 1,53 16,0 1,-35 0,-35-36,17 36,-70-35,-35 17,-1-17,1 17,17-17,35 34,1-34,158 35,-71-53,19 35,-125-35,-122 18,87-1,-17 1,71 17,-18-17,-18-36,0 18,0-35,18 0,17 0,-34 0,34 0,-35 0,53 0,-53 0,-35 0,-17 0,34 0,-87-35,-18 18,-36-36,-35 18,-17-35,0 17,-36 1,1-36,-18 18,0-1,-1-16,19 17,-36-1,-17-34,-18 17,0-17,0-18,0 0,0 1,0-1,0-18,-18 36,18 70,0-35,0 0,0 34,0-16,0 17,0 0,0-36,0 1,0 0,-35-18,35 18,0 17,0 36,0-1,0-17,-18 18,18-1,0-17,0 0,0 17,-17-17,-19 18,19 17,-18-35,-18 0,17 0,-16-1,16 1,-16 35,-1-17,0-1,0 1,-53-1,18 18,-88-35,17 35,-17 0,0 0,0 0,35 0,-18 0,18 0,18 0,-1 0,19 0,-19 0,1 0,0 0,-18 0,0 0,-18 0,-17 0,0-18,-1 1,19-1,35 18,-18 0,-18-35,53 35,-52 0,-19 0,36 0,-52-17,87 17,-53 0,-17-18,18-34,17 34,52 18,-69 0,34 0,-16 0,16 0,1 0,17 0,-53 0,19 0,34 18,-18 17,36-18,18-17,-36 0,-52 0,17 0,17 0,-17 0,18 0,0 0,34 0,-34 0,0 0,35 0,-53 0,17 0,1 0,35 0,-53 0,-18-17,36-1,35 18,-36 0,1 0,17 0,-17 0,35 0,-18 0,18 0,-18 0,-52 0,34 0,19 0,-19 0,36 0,-17 0,52 0,-18 0,1 0,-18 0,35 0,-71 0,54 0,-36 0,-17 0,35 0,-36 18,54-18,17 0,-53 17,71 1,17-18,-17 17,-18-17,-35 18,-18-1,18 1,-35 17,-36-17,36-1,-35 18,34 0,71-17,-17-1,17-17,-70 18,70 0,-18-1,-34 36,34-18,1 0,-1 0,1 0,-1-17,18 17,18 0,0-35,-53 140,70-105,18-17,0 17,0 0,0 18,0-18,18 17,17 1,0 0,0-1,53-17,-17 18,35-18,17 35,0-35,36 36,-36-19,36-34,0-1,17 36,0-35,-17-1,-19 1,19 34,17-34,1-1,16 36,36-35,-17 17,17-18,18 1,17 17,0-18,-35 1,18-18,17 0,54 0,-54 0,-35 0,-18 0,-34 0,-1 0,-35 0,70 0,18-18,-52 18,69 0,1 0,17 0,1 0,-1 0,-53 0,-17 0,0 0,-18 0,0 0,-35 0,36 0,-1 0,-88 0,123 0,19 0,-1 0,35-35,18 0,-53 0,-18 18,1 17,-71-18,70-17,-35 35,36 0,-36 0,0 0,1 0,16 0,54-18,-53 18,53 0,-54 0,19 0,-1 0,-17 0,0-17,-106-1,-35 18,0-17,0-1,-18 1,18-1,-36-17,36 18,-17-1,34-17,1-18,-1 18,36-35,-1 17,-34 18,-1 0,-17 0,18 17,-1 1,-34-1,34-17,-17 18,0-18,-36 17,-17 1,0-1,0-52,-17 0,17 17,-35-17,-1 35,1-18,0 0,-18 1,-18-1,19 0,-54-17,0 35,-17-17,17-1,-17 35,35-17,-18 18,35 17,1 0,-36 0,0 0,-17 0,-36 0,-17 0,35 0,-70-35,88 35,17 0,-18 0,54 0,-1 0,36 0,18 0,-1 0,36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1502,'158'18,"-70"-18,34 0,19 0,35 0,34 0,1 0,-18 0,71 0,-18-35,-18 17,-35-34,-70 34,-88 0,-17 18,0-17,-36 70,-70 52,-35 35,-52 0,-19 18,-16 17,16 0,-34-34,17 34,18 18,35-36,17-16,18-19,71-34,17-36,35-104,0-123,35 17,0-17,0-36,18 1,-1 0,19-36,-36 71,35-18,-52 71,-1 34,1 18,-18 35,0 0,0 0,0 17,52 36,-16 87,34 53,18-1,17 19,0 16,71-16,-18-19,0 1,-17-35,-1-18,-69-17,-36-71,-18 1,-69-18,-54 0,-52-35,-18-18,-34 35,-36-52,-18-35,18 0,0 17,36 18,52 0,35 35,52 0,19 0,34 18,1 17,-1-18,18 0,0 1,0-1,0 1,53-18,35 0,70-35,52 17,54 18,-1-18,71-34,88-1,-71 18,-17 18,-36-19,-69 19,-19-1,-52 36,-35-1,-52 1,-36-1,-18 18,-52 88,-53 52,-35 53,18 17,-18 0,-17 18,-19-35,72-35,34-71,-17 1,70-53,0-52,0-71,0-35,0-52,0-35,0 17,0-17,0-1,0 18,0 18,0 0,0 105,0 0,17-18,1 36,-18 34,17 18,1 35,70 70,35 53,-18 35,53 0,0-1,35-34,-34-18,16-17,-69-18,-54-52,-34-1,-1-17,-17-17,-52-18,-54 0,-69 0,-36 0,-17 0,-36 0,36 0,-36 0,54-35,16 0,71-18,53 36,35 17,17 0,1-18,17-17,0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567,'17'0,"68"0,-1 0,-16 0,-17 0,-18 0,1 0,-17 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448,'2'0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776 393,'2'0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288 525,'35'0,"370"0,-176 0,70 0,18 0,35 0,70 0,-53 0,54 0,-71 0,-36 0,19 0,-18 0,-1 0,1 0,0 0,0 0,-18 0,-35 0,-36 0,1-29,-18 14,-52 0,-36 15,-18 0,1 0,-53 0,0 0,-36 0,18-15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762 429,'85'0,"-34"0,0 0,35 0,-18 0,-17 0,-17 0,-17 0,0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 421,'-34'17,"-86"49,52-49,-1 16,1 0,17 1,-18-1,35-16,17-1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772 436,'0'51,"0"85,0-86,0-16,0 17,0-17,0 0,0-17,0-34,0 0,0 0,0-17,0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855 470,'16'0,"86"-17,-68 0,-17 17,0 0,0 0,-1 0,1 0,0 0,0 0,0 0,-17 17,0 17,0 18,0-1,0-34,0 35,0 16,0-34,0 18,0-1,0-34,0 0,0 0,0 1,0 16,0-17,-34-17,-16-34,-1 17,0-35,0-33,17 16,1 18,-1 16,17 1,0-17,17 34,0 0,17 17,0 0,0 0,0 0,0 0,-1 0,1 0,0 0,0 0,0 0,0 0,0 0,0 0,0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778 453,'16'12,"1"-12,-1 0,17 12,-17-12,0 0,0 0,1 0,-1 0,0 0,1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890 413,'0'17,"0"226,0-157,0 1,0-18,0 0,0 1,0-18,0-18,0-16,17-36,0-16,17 16,0-16,-1-1,-33 18,34 17,0-18,-34 1,17 0,17 17,-34 17,0 0,17 35,0-34,-17-1,17 0,-17 1,17-1,-17 0,0 18,0-1,-17 1,-17 0,0-1,0-16,0-18,17 0,-33 0,-1-35,0-17,17-17,17 34,-17 1,34-1,17 18,0-1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834 506,'17'52,"-17"-35,0 34,0 1,0-18,0 17,0-16,0-1,0 0,0-17,0 17,17 1,-17-18,17 0,0-17,17 0,-1-34,-16 34,0-35,0 18,0 0,0-17,-17 17,0 0,0 0,0-1,0-16,0 0,0 0,0-1,0 18,0-17,0 0,0 17,0-18,0 18,0 0,0 0,17 0,0 17,-17 17,0 34,17 35,0-17,-17-18,17 17,-17-33,16 16,1-17,-17 18,17-35,0-17,0-17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546,'0'52,"0"-1,0 1,0 0,0-18,0 18,0 17,0-52,0 0,0 18,0-1,0 1,0-1,0-16,0 16,0-17,0 18,0-18,0 18,0-18,13-69,1 18,-1-35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 556,'-17'-18,"0"1,0 17,-18-18,-16 1,17 0,17 17,0-18,-17 1,16 17,1 0,0 0,-17 17,0 35,0 1,-1-19,18 1,0 0,0 17,0-17,17-18,0 18,0-18,17 18,0-18,0 0,0-17,1 0,-1 0,0 0,0 0,0 0,0 0,0 0,17 0,-17 0,18 0,-18 0,0-17,0 0,0-18,-17 18,0-1,0 1,0 0,0-1,0-17,0 1,0 16,0 1,0 0,0-1,0 1,0 0,0 69,0 0,0-18,0 19,0 16,0-17,0 18,0-18,0 0,0-17,0 17,0-35,0 18,0-18,0 0,0 18,0-17,0 16,0 18,0-17,-17 0,0 0,17-18,0 0,-17 1,0-18,0 0,-1-18,1 18,-34-17,17 17,34-17,-34-1,-1 1,18-1,0 1,17 0,-17-1,17 1,0 0,0-18,-17 0,17 18,0-18,0 0,-17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869 684,'2'0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563 641,'194'-9,"-18"9,106 0,87 0,107 0,123 0,52 0,18 0,53 0,-123 0,0 0,-1 0,1 0,-53 0,53 0,-124 0,-105 0,-18 0,18 0,-106 0,-35 0,-53 0,-53 0,-35 0,-35 0,-35 0,-1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269,'204'592,"-137"-348,-16-34,-34-36,0-87,-17-52,0 0,17-53,-17-34,17-18,0 18,0-18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 1289,'18'-17,"246"-106,35 53,123-17,159-36,123-34,-1 52,-34 70,-53 0,-71 0,-34-18,-124-17,-123 53,-53-36,-53 18,-52 18,-53-1,0 1,-18-1,0 18,-18 88,19 69,34 1,-35-18,18 17,0 36,-36-53,54 53,-36-53,-17-18,-1-17,-17-52,18-18,-1-18,-69-17,-19 0,-34 0,-71 0,-88 0,-35 0,-53 0,35 0,-35 0,-70 0,52 0,18 0,53 0,70 0,18 0,0 18,70 17,18-35,0 0,-35 17,70 1,0-1,35-17,-18 18,54-1,-18-17,17 0,-17 18,0-1,-18 1,0-1,18 1,-36-1,1-17,-36 18,36-1,17 1,18-18,18 0,-1 0,0 0,1 0,-36 17,35-17,-52 18,35-18,-18 17,-17 1,17-18,-35 0,-71 17,36 18,35-17,0-1,18 1,52-18,1 0,-1 0,1 17,17 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 438,'15'174,"44"383,-59-348,0-69,0-18,0-53,0-34,0-17,0-140,0-52,-15-1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29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 1937,'387'-53,"124"-34,1020-263,-580 157,-71-17,-18 52,36-34,-141 34,-300 71,-193 34,-105 18,-89 18,-52 17,-1-18,-17 36,18 122,35-18,-36 36,1-36,0 1,-1-1,18 36,-35-71,0 36,-17 52,17-52,0-18,0 0,0-70,0 0,0-18,-35 18,-36-17,-52-1,-88 1,70 17,-105-35,-71 0,-123 0,-36 0,-69 0,70 0,-18 0,70 0,71 0,18 0,52 0,-17 17,35 1,70-18,-17 0,35 0,0 0,0 35,53-35,-88 17,87-17,-34 35,35 0,70-17,0-18,18 0,17 0,1 0,-18 17,-1-17,-34 18,0-1,-18 1,0-1,17-17,-17 18,18-1,17 1,35-18,1 0,-36 17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1451,'18'0,"87"18,54 17,88 35,34 17,107-17,70 35,124-17,105-18,-106 35,-70 0,-35-18,-123 1,-54-53,-70 17,-17 1,-1-18,-35 0,0-18,1-17,69 18,-17-18,89 0,87 0,18 0,0 0,-53 0,-88 0,-18 0,-53 0,-17 0,-35 0,17 0,-35 0,35 0,71 0,0 0,52 0,18 0,-17 0,-36 0,18 0,-18 0,-52-53,-36 36,18-1,-53-34,53 34,-1-34,54 17,0-18,-36 1,-35 17,1-35,-72 35,-34 17,-18 1,-36-18,19 17,-19 1,1 17,-18-18,0-34,17-1,-17 36,36-88,-19 70,1-35,17 0,-17 35,-1-18,-17 36,0-36,0 1,0 17,0-70,-17 52,-1 1,-17-1,17 1,1 17,-1-18,0-17,1 35,-1 18,-17-1,17-17,-17 0,17 18,-34-18,-1 35,-18-18,18 1,-52-36,17 53,-71 0,-17 0,35 0,-71-17,89 17,-88-18,70 1,17 17,-17 0,18 0,35 0,0 0,-18 0,0 0,-17 0,35 0,-35 0,-1 0,36 0,0 0,0 0,-35 0,-1 0,1 0,17 0,-52 0,17 0,-18 0,18 0,0 0,18 0,-1 0,1 0,35 0,17 0,19 0,-1 0,-18 0,18 0,-35 0,53 0,-88 17,35 1,-1-18,-69 17,70-17,-71 0,18 0,18 0,0 0,34 0,1 0,0 0,0 0,0 0,-35 0,-18 0,17 0,-87 0,35 0,35 0,-35 0,17 0,18 0,18 0,-1 0,1 0,17 0,-17 0,35 0,-36 0,1 0,0 0,-18 0,0 0,18 0,-36 0,18 0,0 0,18 0,-36 0,53 0,-52 0,17 0,17 0,1 0,35 0,0 0,0 0,0 0,-18 0,18 0,-18 0,-17 0,-36 0,18 0,0 0,18 0,0 0,-18 0,17 0,36 0,-17 0,16 0,1 0,18 0,-18 0,-36 18,72-1,-19 1,1-18,-19 0,-34 17,53-17,-18 18,35-18,17 0,-16 0,-19 0,18 0,0 0,0 0,1 0,-19 0,1 0,-36 17,0 1,36-18,-54 35,-34-18,-1 1,71-18,-35 17,35 1,17-1,18 1,36-1,-1 1,-17-1,17 36,1-1,-1 1,18-36,0 36,0-18,0 17,0 18,0-52,18 17,-1 0,54-18,87 18,36 0,106-17,-1-18,18 0,-52 0,-1 0,-35 17,-106-17,-34 0,-19 0,0 0,-34 0,52 0,0 0,35 0,36-17,-71-1,18 1,-53-1,-1 1,-16-1,-19 18,19-17,34-18,18 17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89 581,'3546'442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 1977,'53'0,"0"0,-36 0,54 0,17 0,35 0,53 0,0 0,36 18,-19-1,-16-17,69 0,-17 0,-53 0,53 18,-35 16,-53-34,0 0,35 0,18 0,-18 0,0 0,0 0,0 0,0 0,18 0,-18 0,0 0,36 0,-36 0,35 0,-17 0,17 0,-35 0,0 0,-17 0,17 0,0 0,0 0,18 0,53 0,-18 0,17 70,-70 18,88-36,1-34,-54-18,0 0,-17 0,-18 0,0 0,0 0,-17 0,17 0,-35 0,-18 0,-35 0,-17 0,-1 0,-52-18,-1 18,36 0,-17-17,16-1,1 1,0-18,-18 0,18 0,0-18,0-16,-36-1,1 35,0-18,17 19,0-19,18 18,-35 18,34-18,19 0,-1 0,-17 17,0-16,-18-1,-35 0,18 17,-1-17,-17 18,0-1,0-17,0-17,0 35,0-53,-17 0,-1 17,1 18,-1 1,-17-19,-18 18,0-17,0 17,36 35,-19 0,-52-52,-17 17,-1-18,-17 1,-1 34,1 1,-35-36,34 36,36 17,-35 0,35 0,0 0,35 0,18 0,17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 1039,'35'35,"193"17,-140-35,35 0,-17-17,34 0,-17 0,18 0,17 0,-53 0,0 0,-69 0,-1 0,-18 0,18 0,53 0,88 0,35 0,17 0,0 0,-17 0,-18 0,-35 0,-35 0,-70 0,-18 0,-17 0,-1 0,18 0,-17 0,52 17,-17 1,-18-18,0 0,-17 0,-1 0,18 0,-17 0,17 0,0 0,-17 0,17 0,18 0,17 0,-18 0,1 0,-18 0,0 0,-35-35,0 18,0 0,0-1,0 1,0 0,0-18,0 18,0-17,0 16,0-16,0-1,0 18,0-17,0 16,0-16,-17-1,17 1,-18-1,18-17,-17 18,17 17,0-18,0 18,0-18,0 1,0 17,0-1,-18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 595,'17'-14,"-1"14,1-15,0 15,33-14,-1 14,-15 0,-1 0,0-14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7568 3395,'18'0,"140"0,106 0,53 0,106-17,-106 17,71 0,34 0,-52 0,0 0,-88 0,-18 0,-53-35,-52 17,-71 1,-35-1,-18 1,0-1,-17 1,0-36,-1-17,1 0,-18 17,17-34,-17 69,0-52,0 0,0-18,-17 0,-36-52,0 52,-17-52,17 35,-35 0,0 35,35 0,0 17,-17-17,17 17,0 18,-18-53,-34 1,-1-1,-70-17,17 17,-17-17,-35 35,-71 35,53-18,18 1,-811-106,811 140,-18-17,-18 0,-17-17,-53 34,0-17,53 35,0 0,0 0,35 0,-18 0,1 0,-54 0,1 0,17 0,18 0,0 0,-1 0,1 0,0 0,35 53,-18-18,18 0,-17 0,17-35,-88 17,17 1,36-18,0 35,53-18,87 1,89 0,18-18,-1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5: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546 524,'53'0,"140"0,-34 0,34 0,71 0,53 0,52 0,-17 0,70 0,71 0,-19 0,-104 0,-53 0,-54 0,-34 0,-53 0,0 17,-18 1,-17-1,17 1,1 34,-19-18,19 1,-36-17,-18-1,-70 0,18 1,-35-18,-1 17,-17 35,0 35,0 0,-17 35,-1-35,18-18,-17 18,-1-35,18-35,0 36,-35-19,0 18,0-34,-1-1,36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1066 1914,'52'35,"195"34,-107-51,18-18,18 0,0 0,17 0,-17 0,0 0,35 0,-35 0,35 35,-53-18,-35 0,-35 1,0-1,17 1,-34-18,16 0,19 0,17 0,-35 0,0 0,17 0,-52 0,0 0,17 0,-52 0,52-18,0 1,1-18,-1 18,35-18,-17 17,18 1,-53-1,17 1,-17 0,17-1,-35 1,-17-1,-1 18,18 0,-35-34,0-1,0 0,0-17,0-1,0 19,0-1,0-18,0 19,0 16,-17-17,-1-17,-17 0,0 0,-18-1,0 1,-17-18,-35 36,-1-36,18 35,18 18,-18-1,-17 18,-1 0,-52 0,-18 0,-35-35,35 1,1 16,16-17,-16 18,51 17,1 0,18 0,-53 0,-36 0,-17 0,0 0,-17 0,-1 0,54 0,16 0,36 0,35 0,53 0,-18 0,1 0,52 17,-35 1,-1-18,-16 35,-1-18,0 0,-17 1,0 17,-1 0,36 17,-18-17,18 17,18 0,-1 18,18-35,0 17,0-17,0 0,0-1,0-16,18 17,-1-18,1 0,17 1,18-1,-18-17,35 0,18 0,70 0,-52 0,17 0,0 0,-35 0,-18 0,-17 0,17 0,0 18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470 847,'0'-17,"18"17,52 0,71 0,34 0,72 0,-19 0,1 0,34 0,1 0,0 0,0 0,-1 0,-69 0,17 0,-35 0,-18 0,18 35,-124-35,54 17,-36 1,1 16,17 1,17 0,1 17,17 35,35-35,0 1,-35-19,35 1,-52-35,17 18,-70-1,-36-17,1 0,17 0,-17 35,17 17,0 0,0 0,18-17,-18 17,0 0,-17-34,-1-1,-17 35,0 1,0-36,0 0,0 18,0-17,0 16,0-16,0 34,0-17,-17-18,-1-17,1 0,-54 18,36-18,-53 0,0 0,-35 0,18 0,-18 0,35 0,-18 0,-34 0,69-18,19 1,-19-18,-17 18,18 17,-36 0,-52 0,53 0,-18 0,35 0,17-18,54 18,-89-17,18-18,-17 18,52 17,-35 0,-17 0,17 0,35 0,-17 0,-1 0,1 0,17 0,1 0,-1 0,35 0,-52 0,35 0,-36 17,54-17,-36 0,0 0,18 0,-18 0,36 0,-36 0,-17 0,-1 0,36 0,-17 0,16 0,1 0,-35 0,35-17,17 17,-52-18,52 18,-35-17,18-1,-17 1,34 0,-35 17,0-18,1 1,34 17,1 0,-1 0,0-18,1 1,-1 0,-17 17,-18-35,18 17,35 1,-35 0,17-1,1-17,-18 1,17-1,0 35,1-18,17 1,0 0,-18-35,1 17,17 17,0-16,0 16,0-17,17 1,1 16,17 18,18-17,0-18,-18 18,17-1,1 1,0-1,-18 1,18 0,-18 17,18 0,17 0,18 0,70-18,-70 18,35 0,18-17,-71 17,-17 0,-18 0,0 0,-17 0,0 0,17-18,-35 1,17 17,18 0,71 0,-18 0,53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796 866,'52'-12,"70"12,0 0,18 0,69 0,-70 0,35 0,1 0,-53 0,-35 0,-52 0,-18 0,1 0,-18-12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38:5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872 827,'48'34,"-16"-34,1 17,-17-1,0-16,0 17,-16 0,0 17,0 17,-16-18,16-16,-16 17,0-17,16 0,-16-1,-1 1,1-17,0 17,16-51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530 455,'0'88,"104"244,-52-139,17-36,-34-34,34-18,-34-18,17 18,0 0,0 0,-18-52,1 17,0-53,-18 1,-17-1,17 1,18-1,-1 36,1 34,17 18,-17 18,-18-1,0-52,1-35,-18-52,-18-18,18-18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 453,'0'18,"-18"122,-51-18,-18 18,-35 53,17-36,-16 1,51-36,-17 18,0-35,52-17,-17 17,0 0,34-35,18 0,-17 0,-53-70,18 17,0 18,17 18,18-1,17-17,-18 0,1 0,-1 18,1-36,17 1,0-1,0 1,35-36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7:59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633 561,'0'51,"35"1,106 137,-88-138,0-17,-1-17,-34 1,0-18,-1 0,18 0,53 0,18-52,52 18,53-18,18 18,53-17,-18 16,-36 35,54 0,-36 0,-52 17,-124-17,-17 0,-18 18,18-1,17 17,1 0,-1 1,18-18,18 17,-18 0,70-16,18-1,35 34,36 1,-19-35,19 0,-107-17,-16 0,-1 0,-35 0,-71 0,19 0,-19 0,36 0,88 0,-1-17,19 0,-1-1,-70 18,0 0,0 0,35 0,1 0,51 0,-34 18,-70-18,-36 0,-18 0,1 0,17-18,0-16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1257,'0'-35,"-87"-35,-19 0,1-17,-1 34,1-17,52 53,-17-1,35 18,-18 0,18 0,-17 0,-36 0,-17 18,52-18,-88 35,19-18,-36 1,17-1,-17 36,35-18,0 17,-35 1,18 17,17 17,35-34,53-18,17 35,1-35,-1 17,18 18,0 18,0-1,0 36,18-36,17 18,35-35,-17 18,0-18,34 0,-16 0,34-18,-35 1,0-18,1-18,34 18,-52-35,87 0,36 0,34 0,19-17,16-1,-16 18,52 0,-18 0,-17-35,-123 0,-53 18,-35-1,-18 1,-17-1,0-52,-17 18,-1-18,1 17,-1-52,18 35,-17-52,-1 17,1 17,-19 18,1-17,-17 17,17 0,-36 0,54 17,-36 1,-17-18,17 17,-17-17,17 53,1-36,-19 18,1 18,-18-1,-35-34,1 34,-36 1,17-1,-17 18,-17 0,34 0,-34 0,17 18,35-1,-35 18,17-17,18-1,0 18,18 18,0-1,52 1,0-1,18-17,18 70,-18-52,-1 17,-16 105,17-88,17 1,1-18,-1 35,18-70,0 35,0 0,18 17,52 18,-18-35,19 35,34-35,0 0,36 0,52 0,18-17,17-36,-53-17,1 0,0 0,69 0,-69-52,35 34,-36-34,18 17,-17 0,-18 0,-35 17,-88 1,0-1,-17 1,-1-71,1 18,-1 53,1-36,-18 1,17-1,1 18,-1-17,-17-1,0-17,0 18,0-1,0-34,-17 17,-18-35,-35 17,34-17,-51 0,-36-17,-18 17,-17 0,-35-18,18 36,17 17,0 0,35 52,17 1,36-1,17 18,36 0,-18 0,-106 18,54 17,-1 17,-18 36,36 17,0 0,0 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 546,'-40'93,"40"-77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1161,'17'0,"228"53,-123-53,53 0,17 0,18 0,-70 0,17-18,-104 18,17 0,-70 35,-18 53,-17 34,-35 1,-17 17,-1 17,-16-17,-19-17,1 17,-18 17,0-17,53-52,52-18,17-35,1-35,17-35,0-53,0-34,0-18,-18-35,18 17,-34-104,34 69,0-52,0 18,0 17,0 122,0 71,17-18,-17 0,0 17,0 1,0-1,17 18,1 0,17 105,17 18,53 34,-17 1,34 34,-17 1,-18-36,18 1,-53-36,1-17,-18-17,0-18,-18 35,1-35,-1 0,1-35,-1 17,-17-34,-52-36,-53-52,-52-17,-36-18,-16-18,-1 1,-17-18,34 17,19 1,69 34,17 36,71 17,-1 35,1-18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 1160,'999'-35,"-351"-35,175-87,-1453 961,525-647,-18 1,-298 629,421-822,0-105,228-1206,-228 1171,0 87,0-69,0 192,0 35,35 52,298 578,-280-631,-18 1,0 0,0-17,17 17,-17 0,18 35,0-1,-1-34,-17 0,18 18,-53-71,-18-17,-52-52,-17-18,-36-18,-17 1,-18-53,-52-17,-18-18,18 0,17 18,18 34,70 36,70 52,17 35,1-17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2405,'88'87,"-36"-52,1 18,104 34,-86-52,-1-17,-18-1,-17-17,53 18,-36-18,1 0,-18 0,-17 0,-1 0,36 0,-18-35,0-18,0 36,17-18,1 0,0-18,-1 1,-34-1,34 1,-17 17,0 0,0 0,-17 17,-18-17,0 18,0-36,0-17,-18 18,-17 17,35-35,-17 17,-1 0,1 1,-1 17,1 0,-1-18,1 36,-18-18,35 0,-18-35,18 52,-17-34,-36 17,0-18,1 1,-1 17,36 17,-18-17,0 0,-35 0,-1 0,-34 0,18 18,34-1,18 18,-18 0,1 0,-1 0,18-17,18 17,-18 0,17 0,-52 0,18 17,-19 18,1 0,18 35,17-17,-18-18,18 0,18-18,-19 36,-16-1,17 1,-18-1,1-17,-1 0,36 0,-18 0,17 0,0-17,18 17,0 17,0-17,0 36,36-1,-19 0,53 35,-17 0,17 0,17 0,-16-35,-19 17,36-17,-18-17,0 17,18-35,-18 17,0-17,35 0,-35-17,-52-1,17-17,0 0,-18 0,18 0,18 0,17 0,18 0,69 0,-16 0,-1 0,-18 0,1 0,-105 0,-1 0,18-17,0-18,-17 0,-18 0,0 17,17-17,1 0,-18 18,17-18,1-18,-1 18,-17-17,18-1,-1 18,-17 0,0-35,0-35,-17 35,-1 18,1 17,-1-18,1 1,-18-18,17 0,-17-1,0 1,-52-70,-1 35,18 18,17-1,1 18,-18 0,52 18,-17-1,-18 18,1-17,-18 17,0-18,-18 18,18 0,0 0,-53 0,88 35,-18 0,36 0,-36 0,1 0,-1 18,-34 17,-1-18,-17 1,17-1,-70 18,36 18,-1 17,18-35,35 17,17 1,18-1,0 18,0 0,18 0,-1 0,18-17,0 17,0 52,18-34,17 17,17 18,1-1,34-17,1 35,0-35,-1 0,18-35,1 18,-36-18,-35-53,0 1,-35-1,35-17,35 0,18 0,17 0,70 0,0 0,0 0,36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2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2343 1796,'17'35,"177"18,-124-53,18 0,18 0,17 0,0 0,18 0,18 0,17 0,35-35,159 35,-124 0,19 0,-37 0,1 0,-17 0,-36 0,0 0,0 17,0 1,-18-1,19 1,-1 17,17-18,-87-17,52 0,-52 0,17 0,1 0,16 0,-16 0,34 0,-70 0,0 0,0 0,0 0,71 0,-71 0,0 0,35 0,36 0,-19-17,-16 17,17 0,-18 0,0 0,-35 0,-17 0,-19 0,-34 0,0 0,-1 0,18-18,1-34,-1-1,0-17,-17 18,-18 35,0-53,0 17,0 1,0 17,0-17,0 34,0-17,0 18,0-53,-18 35,-17-17,-18 17,0 0,-17 0,-53 17,35-17,-36 18,-52 0,-35-18,0 35,-106-18,17-34,1-1,70 36,18-1,35 18,0 0,35 0,-18 0,36 0,17 0,-17 0,-53 0,-70 0,69 0,-51 0,-1 0,-35 0,35 0,-18 0,53 0,-17 0,0 0,35 0,0 0,0 0,-36 0,36-35,35 18,-17 0,-1-1,19-17,16 18,1-18,0 17,-36 1,36-18,70 35,-70-18,53 1,17 17,-18 0,36 0,-35 0,-1 17,18 1,-17-1,-18 18,-18 18,-17-18,17 17,1 18,34-18,-17 36,35 16,18-34,18 18,17-19,-18 19,18-53,0 52,35-17,-17-35,70 17,-35-34,17-1,1 0,34 1,-17-18,35 0,18 0,35 0,-35 0,-35 0,-18 0,88 0,35-18,-70 18,0 0,-70 0,-19 0,-34 0,0 0,17 0,18 35,17 0,53 18,36-18,-36-18,0 1,-17-1,-71 1,18-1,0 0,-36-17,36 0,18 18,-54-18,18 0,1 0,-1 0,0 0,18 0,0 0,35-18,-18 18,18 0,18 0,17 0,0 0,1 0,-19 0,1 0,-18 0,35 0,-17 0,17 0,0 0,1 0,-19 0,1 0,-18 0,53 0,-18 0,0 0,1 0,-19 0,19 0,-1 0,-35 0,0 0,0 0,-18 0,1 0,-1 0,18 0,53-17,-18 17,53 0,-35 0,35 0,-52 0,-1 0,0 0,-35 0,-17 0,17 0,0 0,0 0,-18 0,53 17,1 1,-1 34,35-17,19-17,-19 17,-35-18,-35 1,-35-18,-18 0,1 0,-19 0,1 0,-1 0,1 0,0 0,17-18,-18 18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889 1894,'70'53,"212"87,-124-105,1-18,17 18,-18 0,-35-17,1 17,-36-35,52 17,-34-17,70 0,0 0,53 0,0 0,35 18,-53-18,88 35,89 17,-212 1,-53-18,0 0,18 0,-18-18,53 1,0 17,0-35,53 17,-71 36,18-36,36 1,-36-1,-18-17,18 0,-53 0,-17 0,-36 0,-17 0,-18 0,36 0,-18 0,-1-17,-34 17,88-18,-54 18,72-70,-19 18,-17 17,-35 0,-18 0,0 17,-17-17,-18-17,0 34,18-17,-1-17,1 17,-1-18,-17 1,0-36,0-34,-35 17,-35 17,-18-17,-18 18,1 17,-19-18,1 36,-35-18,-36 0,-17-35,0 35,-36 0,-52 0,0 0,-71 17,0 18,-34-17,87 34,18 18,-18-35,53 18,0-1,70 18,-52 0,17 0,-35 0,35 0,-18 0,19 0,34 0,-52 0,17 0,53 18,17-1,-17 18,53 0,0-17,70-1,0 1,36-1,-1 36,18-18,0 35,0 17,35-17,0 35,36-17,-18-1,-1-17,36 18,-17-36,-1-17,-17 0,17 0,1 0,-1 0,-17 0,18 0,-1-17,18 17,53 0,0 0,52 0,-17 17,35-34,-35 34,0-34,0-1,18 18,17 0,-35 18,-52-36,69 53,-52-52,-18-1,0-17,53 35,-17-35,70 18,-18-1,-35 53,-88-17,35-18,0-18,-35-17,0 0,0 0,0 0,36 0,16 0,37 0,34 0,53 35,-88 0,35-35,0 0,-70 0,-18 0,-35 0,-35 0,-18 0,1 0,-19 0,54 0,-19-17,-34-18,35 0,-18 35,-17-18,-1-17,36 0,17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594 1360,'0'-17,"53"-1,-1 1,71-1,35-34,87 34,-17 18,53 0,52-35,-53 35,36 0,-53 0,-18-17,-192 17,-1 0,-34 0,-1 0,-17 35,-70 70,-35 17,-35 1,17-36,-17 1,35-1,0 18,-1 0,1 0,17 0,36 0,-18 0,17-35,1 0,17-17,17-18,0 0,18-53,0-87,0-70,0-35,0-17,0-18,0 52,0-52,36 70,-19 53,1 34,-18 18,0 18,0 17,0-18,0 1,0 34,0-34,0 34,17 36,18 104,35 36,18-1,0 1,34 17,1 52,-18-52,-17 0,-18-35,-17 0,-18-52,-18-36,1-17,-18-17,-18-18,-52-18,-88-34,1-18,-1 0,0 0,0 0,53 17,17 1,-17-1,17 1,1-18,34 17,1 1,17 17,-1 0,1 0,18 0,17 17,0-17,0 0,0 18,0-36,17 1,1 17,-1 17,1 18,0 0,-1 0,-34 0,-19-17,36-1,-17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749 1178,'420'88,"-193"-71,18-17,17 0,-35 0,-52 0,0 0,-70-17,-70 17,0 0,-17 0,-18 17,-53 123,-17 17,-35-17,-17 18,17-18,-35-36,18 1,-18-17,70-1,17-52,18 0,18-35,17-52,0-71,0-52,0-34,0-1,0-17,0 52,0 0,0 35,0 18,0 34,0 36,0-1,0 18,0 0,0 0,0 18,52 87,18 87,18 1,-18 34,17-35,0 36,36-36,-1 35,-34-34,-36-36,18-17,-35-18,0-34,-17-1,-18-34,17 17,1-18,-18 1,-88-53,-17-53,-52-34,-1 17,1-17,-18 34,0 18,18 0,35 35,-18-35,70 35,35 18,-18-1,18 18,18-17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2T18:06:05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511 2176,'53'0,"70"0,88 0,54 0,-1 0,18 0,53 0,-53 0,17 35,-17-35,18 0,-36 0,-35 0,0 0,18 0,-1 0,19 0,-1 0,-17 0,-18 0,-18 0,-35 0,1 0,-1 0,-35 0,35 0,-53-35,1 18,-54 17,18-17,-17-1,17 1,18-1,35 1,17-1,1-34,-36 35,-52-1,-54 1,18-18,-17 35,0-35,-18 17,0-17,0 1,0 16,0-17,0-17,0 34,-36-69,19 17,-1 18,1-18,-19 18,1 0,-18 17,18 0,35 17,-18 18,-35 0,-88 0,-70 0,-18 0,-35 0,-1 0,89 0,-35 0,35 0,70 0,0 0,18 0,0 0,0 0,-88 0,17-17,-17-36,-36 19,-34-1,69 35,-16 0,16 0,19 0,-18 0,35 0,17 0,-17 0,18 0,-36-18,18 1,-17-1,-18-17,-1 18,54 17,-18 0,18 0,35 0,-18 0,-17 0,70 0,-35 0,0 0,-71 35,36-18,-1 1,1-1,0 1,17-1,71 18,-18-18,0 1,18-1,-1 1,-16 17,-1 0,0 0,18-1,35 1,-18 0,18 0,0-17,0 34,0-17,0 0,0 0,0 17,0-35,0 1,0-1,0 1,0 17,18 0,-1-18,1 0,-1 18,19-17,17-1,-18 1,35-1,1-17,35 0,52 0,18 0,18 0,53 0,-18 0,0 0,-18 0,1 0,-18 0,52 18,-69-1,-1-17,88 0,18 35,-18-35,36 17,-36-17,71 53,-18-36,0 18,-17-17,-36 16,-35-16,18-1,35 18,-18-35,36 0,17 0,53 18,-53-18,0 0,53 35,-88 0,18-1,-36-16,-17 34,-18-34,-124-1,-52 1,71-18,87 0,-17 0,53 0,-18 0,-18 0,-17 0,17 0,18 0,-17 0,-1 0,-34 0,-1 0,0 0,0 0,0 0,18 0,18 0,-36 0,0 0,-17 0,-54 0,19 0,34 0,-34-18,17 1,-18-18,36 17,-36 1,-35-1,-35 1,-36 17,1 0,-18-17,0-18,0 0,0 0,0 0,0 17,18 18,-1 0,19-17,34-18,36 0,52-35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1900 1379,'-70'0,"52"0,-17 0,-35 17,18-17,-1 0,-34 0,-36 0,36 0,0 0,-18 18,35-1,0 1,52-18,-34 17,34-17,1 0,-18 35,0 0,0 0,0 1,-35-1,35 0,0 17,-18-17,18 18,0 17,0 0,0-17,0-1,35-34,-17 34,17-17,0 53,0-1,0 1,17-18,1 35,34-35,1 0,34 18,-34-18,-18 53,0-71,0 1,35-18,0 0,0 0,17 0,-52-18,18-17,34 0,36 0,-36 0,35 0,1 0,-71 0,71-17,-53 17,35-18,-35 1,-18-18,1 17,-36-17,18 0,0 0,0-35,0-17,-17-1,-18 18,17-35,-17 35,0-18,0 0,0-34,0-1,0-17,18-35,-18 52,0 1,0-19,-18 36,-17 18,18 17,-18 17,0 0,-18 1,1-1,17 1,-53-1,1 18,-18 0,0-17,17 17,-34 17,69 18,-17 0,1 0,34 0,-18 0,36 0,-18 0,17 0,18 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573 766,'35'17,"192"228,-105-105,-17 18,17-1,-17 18,17-18,-17 1,17-1,-17-17,17 0,-17-35,-18 0,-35-35,-17-17,0-1,-17-34,-18-36,0-52,-18 0,18 35,0-52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 546,'0'16,"-50"1,17 15,-1 1,-16-1,0 1,-1-17,18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2636 760,'-53'35,"36"-18,-71 36,18 34,-35 1,-35 16,-52 36,-1 35,-17-18,18 1,-1-19,36-34,17 18,35-54,70-16,-35 34,17-17,1 0,34-35,1-17,17-36,17 18,1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719 775,'0'17,"35"88,138 157,-86-105,35 0,17 0,-35 0,35 18,-18-53,-34-18,-52-34,-18-35,-17 0,0-17,18-18,-18-18,0-34,0-18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1944 793,'-35'35,"-244"51,158-16,-19 16,18 18,18-17,0 17,-18 0,70-52,-1 17,1 18,17-52,18-1,17-16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177 772,'88'35,"-35"-18,35 0,0 1,17-18,36 0,0 0,35 0,35 17,0 35,0 0,0-17,-35-18,35 18,35-18,-35 35,-17-17,52-1,-17 1,-18 17,0 0,-18-17,-17 0,-17-1,-19 18,19-34,-36-1,0 0,35 1,18 16,0-16,0-1,35 18,-52-18,-72-17,37 17,-89-17,-18 0,1 0,0 0,-1 0,36 0,17 18,-35-18,36 0,-18 0,-36 0,1 0,-1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 787,'-16'52,"-1"0,-17 34,18-34,-18 17,1 0,-1 52,-16-17,16-17,18-18,16-52,-17 18,17-53,17-33,16-1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868 921,'17'0,"0"-16,52 1,0-1,17 0,34 0,-17 1,-17-17,-52 32,-16 0,-1 0,-52 16,-33 15,16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891,'34'0,"35"0,-52 0,51-17,-33 17,51-17,-52 0,0 17,18-17,-35 0,-69 17,18 17,-17 17,-18 0,0 1,1-1,-35 34,51-51,1 18,16-18,35 0,-17 0,0-17,17 17,0 0,0 17,0 0,0 1,17-1,0-17,0-17,52 0,0-17,17 0,-35-17,-68 16,34-16,17 17,1 0,-18 0,-69 17,18 0,0 0,-18-17,18 0,17 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 820,'-16'52,"-16"17,16 51,-1 1,-31-1,32-17,0-34,16-34,32-35,0-35,-16 18,1 0,-17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881 919,'0'-15,"87"15,36 0,51 0,88 0,0 0,-17 0,-1 0,-34-15,-158 15,1 0,-36 0,1-16,-53 1,0 0,0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814,'-46'222,"31"-170,15-18,0 0,-15 34,0-33,15-18,0 0,0 0,0 0,0-68,30-1,-30 1,15 0,1-1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 558,'0'9,"17"-9,-1 0,1 0,33 0,-17 0,34 0,-51 0,1 0,0 0,-1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793,'0'52,"0"-18,0 18,0 17,0-17,0 34,-15-17,15 0,0 18,0-18,0-35,0 18,0-35,0 1,-29-18,14-18,0-16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912 901,'70'-15,"-18"15,52 0,53 0,-18 0,35 0,-18 0,-16 0,-19 0,-68 0,-1 0,-35 0,1 0,-18-15,0-1,-53 16,-16-30,86 15,1 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938 846,'15'136,"-15"-119,15 50,-15-33,0 0,0 17,0-34,0 17,0-17,15-68,1 17,-1 0,0-17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953 875,'33'0,"16"-17,-32 17,-1 0,1 0,-1 0,17-17,0 17,-16 0,-17 34,0 18,0-1,0-17,0 35,0-18,0-16,0 16,0 1,0-18,0 17,0-16,0-18,0 0,0-34,-17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954 867,'0'-15,"48"15,-32 0,17 0,-17 0,16 0,-16 0,-16 15,-32 0,0 16,-1-1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950 867,'17'0,"50"0,-33 0,33 0,0 0,-33 0,-18 0,1 0,-17 24,-33-24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877 956,'34'0,"18"0,34-16,17-15,-18 16,18-1,-68 1,16 15,18-16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2564 725,'18'-35,"-36"18,-34-18,-18 0,0 0,-18 0,-17-18,0 18,52 18,-35-18,36 17,17 18,0 0,0 0,0 0,0 0,-1 0,-34 0,-35 0,0 18,-18 34,36-34,-19-1,36 1,18-1,17 1,-35-1,17-17,0 18,53-1,-17 18,-1 0,1 0,-1 18,18-36,0 1,0 34,-17 18,-1-35,1 35,-1 0,-17 0,0 35,18-35,-1 0,18-35,0 35,0 0,0-35,0 35,0-35,0 0,18 35,-18-35,35 35,-18-17,1-36,17 18,-18 0,36 0,-1 18,19-18,34-18,-18 18,19-17,16-1,-34 1,17-1,18 36,-1-36,1 1,0-1,-36-17,54 0,-19 0,1 0,0 0,-71-17,-34-1,17 18,0-35,0 18,-17-18,17 0,17 0,-17 17,0-17,-17 0,17-35,0 18,-17 34,-1-34,18-18,0 0,-17 17,-1 1,1 17,17-18,0-17,-18 18,-17 17,0-18,-35-69,0 17,-17 35,-18-35,0 0,-53 0,18 17,-1-17,-16 18,-18-1,17 18,18 18,35-1,-18 18,70 18,1-1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 847,'0'-34,"18"17,-1 0,53-18,0 18,35 0,-18 0,35 17,-52-17,0 0,-18 17,1 0,-18 0,-18 0,1-17,-53 17,-70-17,-35 0,-34-18,-18 1,-18 0,1 0,16 17,1-18,105 35,0 0,34 0,36 0,34 0,18 0,35 0,18 0,-1 0,35 0,-35 0,1 0,-36 0,0 0,-34 0,-1 0,1 0,34-17,-17 17,0 0,35 0,35 0,52-17,-18 0,-16 0,-71 17,0-17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680 386,'157'0,"-69"0,34 0,88-14,-70 14,70 0,53-29,-53 15,-35 14,0 0,-35 0,-53 0,-52 0,-17 0,-106 0,-69 0,17 0,-35 0,17 0,18 0,18 0,34 0,1 0,17 0,17 0,18 14,18-14,-1 0,53 0,53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 540,'0'35,"0"-1,0 18,0 18,0-1,0 18,0 0,0-35,0 17,0 1,0-18,0-35,0 35,0-17,0 0,0-18,0 35,0-17,0-18,0 18,0-18,0 1,-12-53,0 18,12-18,0-35,0 36,0-18,0-18,0 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 330,'35'0,"52"0,18 0,17 0,17 0,18 0,-35 0,-35 0,0 0,-52 0,-18 0,1 0,-36 0,-86 15,-88 29,-35-29,18-15,18 0,17 0,52 0,52 0,35 0,52 0,36 0,-1 0,-17 0,35 0,-1 0,-17 0,36 0,-19 0,-16 0,-36 0,0 0,1 0,17 0,17 0,35 0,0 0,53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977 330,'17'0,"36"0,17 0,17 0,53 0,69 0,18 0,17 0,-52 0,-17 0,-70 0,-53 0,-17 0,-17 0,-53 0,-18 0,-51 15,16-15,-34 0,-18 0,-34 0,-36 30,53-16,35 1,52-15,35 0,18 0,-1 0,106 0,34-15,35 1,-17-16,-18 15,-52 15,-18 0,-35 0,1 0,-1 0,18 0,18 0,34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 407,'279'0,"-70"0,87-17,-104 1,-36 0,-69-1,-52 1,-17 16,-36 0,1 0,-18 0,-35 0,1 16,-18 1,52 32,-35-17,-17-16,-17 1,51-17,-16 0,-18 0,34 0,-16 0,16 0,-68 16,86-16,-35 0,18 0,34 0,1 0,87 16,34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 339,'35'0,"17"0,36 0,34 0,53 0,-1 0,36 0,-18 0,35 0,-52 0,-53 0,-35 0,-34 0,-36 0,1 0,-53 0,-18 0,-69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 400,'-139'-52,"69"35,1 0,0 0,34 17,-17 0,17 0,18 0,-35 0,17 17,-17 17,-18 1,1-1,0 0,16-16,1 16,18-17,34 0,-18 0,18 1,0-1,0 0,-17 17,17-17,0 1,0-1,0 0,0 0,0 17,0-16,0 16,17 0,1-17,-1 1,-17-1,17 0,1-17,16 0,1 0,0 0,52-17,-35 17,-18 0,19 0,-36 0,0 0,1-17,34-1,17 18,-34-17,0 0,-18 17,0-17,-17 0,18 17,16-35,-34 1,18 34,-1-17,-17 0,0 0,17 17,-17-35,0 18,0-34,0-1,0 35,0-17,0-35,-17 52,0 0,-1 17,-16 0,-18 0,-35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 365,'-17'0,"0"0,-1 0,1 0,0 0,-18 0,0 17,1-17,16 35,-16-18,-1 17,-17-17,35 17,-18-34,18 17,17 0,-17 1,-1-1,1 17,-35-34,52 17,0 0,0 0,0 17,0 0,17-16,18-18,-35 17,17-17,18 0,17 17,0 0,17 0,0-17,18 0,0 0,-18 0,-34 0,-18 0,0 0,18-17,-1 0,1-17,-18-1,18-16,-18 34,1-17,-1 0,0-1,-17 18,18 0,-18 0,-35-17,0 17,1-17,-36-1,-33 18,33 0,1 0,34-17,1 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0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285,'-68'0,"34"0,-120 0,103 0,34 0,0 0,0 0,17 35,0-18,-17 35,0 17,17-18,-17 36,0-18,0-18,17 1,0 0,0-35,0 35,17-35,0 18,-17-18,17-17,17 17,0 0,-17 1,0-1,17-17,-17 0,0 0,18-17,-18-1,0 18,17 0,-34-17,17-17,17 16,0-16,-34 17,17-18,0 18,0-18,0 1,-17 17,0-35,0 0,0 35,0-18,0 18,0 0,0-18,-17 18,0 0,17 0,-17-18,17 18,-17 0,0 17,17-18,-34 1,17 17,17-17,-17 17,0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3322 928,'-18'0,"-105"0,-52 0,-18 0,-18 0,0 0,18 0,35 18,17-18,-52 17,70 36,0-36,36 1,16 17,19 0,17 0,17 0,-17 18,0 17,17 0,-17-17,0 17,17 18,-17 34,0 19,-35-19,17 36,36-35,-18 0,17-36,18-52,0 36,0-36,0 35,35 0,-17-17,17-1,0 18,0 1,0-19,53 18,-18 0,36-17,52 17,-35 0,17-35,1 18,17-35,17-1,-17 36,0-36,-17 18,-18 0,-18-35,0 0,1 0,-54 0,54-35,-71 35,35-35,-35 0,18 0,0-35,-1 35,36 17,18-17,-19-35,19 35,-36-18,35-34,1-1,-1 18,-17 0,-35 0,-1-18,-17 35,-17 18,-1-35,-17 35,0-18,0-17,0-53,-17 1,-36-1,18 0,-35 0,35 18,0 0,-1 35,1 0,18 0,-18 17,0 18,-1-18,-16-17,17 17,-36-17,1 0,-70 18,-18-19,0 19,-18 34,0-34,1 17,-18 17,87 18,-52 0,18 0,-18 0,17 0,18 0,-17 0,34 18,54-1,34 18,1-35,-1 18,18-1,-18 1,18-1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656 554,'335'69,"-212"-52,-17 0,17 18,0-1,-34-16,-19-1,1 0,-19 0,-16 0,-19 1,1-18,35 51,-36-51,107 0,17 0,35-34,-18-1,-34 1,-1-18,-17 35,17 0,-35 17,0 0,-17 0,-1 0,-17 34,18 1,-36-1,35-17,36 18,0-1,17-16,53 33,0-16,71-1,-53-34,70 18,-193-18,87 0,89 34,-18-17,0 0,18 18,-36-1,1-16,17 33,-18-16,-70-35,71 0,-36 0,35 0,-17 0,17 0,1 0,-36 0,0 0,-35 0,18 0,-71 0,0 0,0 0,35 0,1-17,-1-1,-35 1,71-17,-1-18,1 17,-18-16,-18 34,36-35,-1 35,-52 17,0 0,17-18,-35 1,-17 0,-19 0,19-1,-1-16,54 17,-1-1,-105 18,70 0,70 0,36 0,18 0,-1 0,-35 0,0 0,-35 0,-17 0,-1 0,18 0,35 0,0 0,36 0,17 0,0 0,-18 0,1 0,-36 0,0 0,-35 0,18 0,-18 0,-18 0,0-17,-87 17,105-51,-36 33,-69 1,-1 17,-18 0,-105 52,-158 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16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1761,'17'0,"71"35,35 18,35-18,0 17,18-17,0 0,-18-35,53 0,-35 0,-1 0,-69 0,-1 0,18 17,-87-17,51 18,-16-1,-1 1,18-1,17 0,-17 1,35-1,35 1,-35-18,1 0,-72 0,1 0,-18 0,-17 0,17 17,18 1,-1-18,54 17,-36 1,-35-18,-17 0,-1 0,1 0,17 0,0-18,0-17,18 0,-35 0,-1-17,1 17,-1-35,-17 18,-17-35,-18-18,-36 35,36 18,0 0,0-1,0 36,17-1,18-17,-17 35,-1-52,-17 17,17 18,18-18,-35 0,18 17,-19-34,1 17,0-17,18 17,-36-17,0 34,0-17,1 0,-19 0,1 1,-18-1,-17-18,-18 36,0-1,-35 1,52 17,-52 0,-18 0,0 0,1 0,-1 0,35 0,18 0,0 0,-17 0,-19 0,19 0,-18 0,52 0,-17 0,0 0,0 0,35 17,35-17,-52 18,52-1,1 1,-1-1,0 18,36-17,-36-18,0 17,18 0,-35 1,-1-1,19 18,-1 0,35-17,1-1,17 1,0-1,-18 18,18 0,-17 35,-1-18,18-17,0 52,18 18,-18-35,52-1,1 1,-18-17,18-1,-36-35,36 18,-18 0,18-17,-18-1,18 0,0 18,-1-17,19-1,-19 1,1-18,0 0,17 35,-52-35,52 0,-52 0,-1 17,18 1,1-1,16 0,-17 1,36-1,-1 1,-17-18,-1 0,19 0,-1 0,-17 0,0 0,-18 0,0 0,-18 0,1 0,87 0,-52-18,17 1,36-18,-36 18,-52 17,35-18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 567,'-17'0,"-16"33,-1-1,-16-16,16 17,-16-1,16-15,1-1,16-16,0 0,17-33,17 17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206 864,'88'0,"-1"0,36 0,17 0,36 0,-1 0,0 0,1 0,-19 0,-16 0,-19 0,-34 0,-35 0,-18 0,-18 0,1 0,34 15,19 0,-19-15,36 0,17 0,88 16,-88-16,88 30,-123-30,-17 0,17 0,-53-15,1-16,-1 16,-34-15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 1310,'18'17,"87"35,-52-34,-18-18,53 17,-18 1,-53-18,89 17,-71-17,18 0,-18-17,0-1,17 18,19 0,17 0,-1 0,36 0,0 0,-17 0,52 18,-71-18,1 0,0 0,17 0,-69 0,34 0,-17 0,-18 0,17 0,19 0,16 0,-34 0,70 17,-35 0,17 1,18-1,-35 0,35 1,-18-1,-17 0,0 18,-35-35,-1 0,-34 0,17 0,-18 17,19 1,16-1,19 18,-1 0,-18-1,-34-16,17-18,-17 0,-1 0,1 0,-1 0,1 0,17-18,-17 1,-1 17,1 0,-1-17,1-1,-18 1,0 0,0-1,0-17,0 1,17-1,-17 18,0-1,0 1,0 0,0-18,-17 0,-1-17,-17 0,0 17,0 18,-18-35,18 17,0 18,-18-18,1 18,17-18,-36 0,1 18,0 0,35-18,-18 18,-17-1,-1-17,19 18,-18 0,17-1,-17 1,34 17,-34-17,0-1,0 1,17 17,-35 0,0 0,-17 0,-18 17,70-17,-69 18,69-18,-35 0,-35 17,18 0,17 1,18-18,-18 0,-35 17,35 0,-17 1,17-1,-17 1,52-1,18 0,17-17,-17 0,-35 18,35-1,-36 0,36-17,-35 18,52-18,1 17,-1 18,18-18,-17 18,-1 0,18-18,0 18,35-35,18 17,-18-17,18 0,-36 0,36 0,0 17,35 1,70 16,52 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309 945,'18'0,"315"-14,-105 14,53 0,87 0,-17 0,-35 0,-52 0,-54 0,-69 0,-36 0,-52 0,-18 0,-18 0,53 0,53 0,-17 14,-36-1,-53-13,1 0,17 0,35-13,35-14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781 930,'17'-17,"157"0,-52-1,-35 1,69-18,-34 18,-35 17,34 0,-34 0,-35 0,-17 0,-18 0,1 0,-18 17,0 18,0 34,0 36,-35 51,-17-35,17 1,-17 17,17-53,18-16,-18-18,18-17,17-70,0-17,0 0,-18-35,18 18,0-18,0 0,0 18,0 17,0-1,0 1,0 35,-17-52,17 51,0-16,0-19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 793,'-35'17,"-51"87,34-35,-17 35,-17 0,17 0,-17-1,34-34,1-17,16-17,18-18,0 1,17-1,-18 17,1-16,0-36,17 1,0-35,0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798 796,'32'0,"-16"0,-16 16,16 16,0-32,-16 16,15 17,1-33,0 16,-16 0,16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824 832,'1'0,"0"-2,0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854 884,'69'-18,"103"-16,-121 34,18 0,35-18,-18 1,-35 17,-16 0,-18 0,-17 35,-17-18,-1 18,1-1,-17-16,17 16,-18-16,1-1,17 0,-1 0,18 1,-17-1,0 0,17 1,0 16,0 1,0 17,17 0,0 0,1 17,-1 1,0-36,-17 1,0 17,0-18,0 18,-17-34,-35-18,35-18,-35-16,1-1,16 18,18-18,17 18,0-1,0-16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 924,'261'-35,"-139"18,0 0,-35-1,18 1,-18-1,-17 1,-53 17,1 0,-18 17,-244 297,139-210,-17 1,-52 34,17-17,18-18,17-17,17 18,18-18,35-35,17-35,17 18,1-17,34-36,18-17,0 35,35-17,-18-18,35-17,18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959 837,'15'35,"-15"51,0 18,0 17,0 0,0 0,0 0,0-69,0-17,0 16,0-33,15-87,0-1,1-16,14-18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1133 563,'32'32,"-17"0,1-32,0 16,-16-1,16 1,-1 16,1-32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973 847,'16'0,"17"49,17 16,-50-49,0 1,16-1,1 0,-1 1,17-50,17-16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 956,'51'-32,"0"32,0-16,52 1,-18-17,-17 16,-34 16,-17 0,-17-16,0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 969,'0'87,"0"-17,0 17,0 35,0 1,0-1,0-17,0 52,0-35,0-70,0 1,0-1,0-34,-17 34,-1-34,0-18,1-53,-53-17,17 0,1-34,-18-1,35 35,0 18,0 17,17-18,18 36,0-1,18 1,17-1,35 1,0-18,17 0,18-17,1 17,16 0,1 17,-36 1,-16 0,-19-1,-34 18,-1 0,-17 52,0 53,0 52,0 18,-17-53,17-34,0-1,0 0,0 1,0 16,0-51,0-1,0-34,0-88,0-18,0-34,17 35,1-18,-1-17,36-18,-36-17,1 0,-1 17,36 35,-36 35,1 18,-18 17,0 18,17-18,1 17,0 18,-18-35,17 0,18 35,0-17,-17-1,17 1,-18 17,1 0,-1 0,1 0,-18 35,0 35,0-18,0 18,0-18,0 1,0-36,0 1,0-1,-18-17,-69 35,17-17,17 17,18-18,0 0,0 1,87-18,-17 0,18-18,-35 18,-1 0,1 0,17 0,-35 35,17 0,1 18,-18-1,0 0,0 36,0-1,0 35,-18-52,1-17,-18 16,0-16,-18-1,18-34,17-18,-17 17,-17 1,34-18,1 0,-1 0,1 0,-1-53,18 1,0-36,0-34,18 35,17 17,-18 0,18 18,-17 17,-1 17,-17 1,18 0,17 17,0 52,18 0,17 18,70 35,17 17,19-35,51 18,-69-35,17 0,-70-35,-105-70,-17 0,-1-17,1-1,17 18,-18-104,18 51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 783,'-17'87,"-88"122,71-174,16 18,-34-1,17-17,0 0,1-35,51-35,18 0,17-17,0 17,-34 17,16-17,-16 18,17 0,17 17,35-18,0 1,17-1,-69 18,17 0,-17 0,-35 35,-52 17,-18 36,53-53,-18 17,0 18,0-35,18-1,0-16,-1-18,1 0,34 0,1 0,16 0,1 0,-17 0,17 0,-18 0,35 0,-34 0,-36 17,-34 1,-53 52,36-1,-18-34,-18 17,1 1,17-36,35 1,17-18,52 0,70 0,53 0,51-18,-17 18,18 0,16-17,-86 17,-52 0,-53 0,1 0,-18-18,-18 18,-104-17,53-18,-1-17,1-1,16 36,1 0,35 17,-1-18,1 1,17 52,0 17,0 18,-17 17,17-17,-18 17,1 17,17-51,0 16,-18 1,18-52,0-1,0 1,53-36,-1-17,-35 18,18-18,0 0,17 0,-17 18,0-36,-1 19,1-1,0-18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 1022,'191'0,"-70"0,1 0,51-17,-34 1,-35-17,-17 16,-35 1,-34 16,-18-17,-122-16,35 0,-34 17,17-17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 828,'0'134,"0"-101,0-16,0-1,0 1,0 0,0-1,16-32,17-34,0 0,-16 16,32-16,-16 17,17-17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 786,'0'120,"0"-68,0 0,0-18,0 18,-17-35,17 0,-18 0,-16 18,-18-18,-34 17,-35 1,35-1,-52 18,69-18,17-17,35 1,-35-1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936,'35'0,"69"0,-17 0,104-16,-52-1,18 1,-18-16,-18 15,-16 1,-71 16,1 0,-17 0,-36 0,-51 33,-1 15,1-15,-36 32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 946,'0'17,"0"103,0-69,0 0,0 18,0-18,0-16,0-1,0-17,0-51,0-35,16-16,0 16,0 1,0-1,17 1,-1 16,0 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 855,'17'0,"224"0,-155 0,0 0,17 0,-17-17,-51 17,-35 17,0 18,0 51,0 1,0-1,0 1,0-1,0 0,0 18,0-69,0 34,0-35,17-16,-34-18,-1-35,1 18,0 0,0-1,0 1,-18 0,1 17,-18-18,35 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 556,'68'0,"-51"0,17 0,-17 0,0 0,1 0,-1 0,0 0,0 0,17 0,0 0,-17 0,52-17,-52 17,0 0,-17 17,0 34,-34-34,0 18,-1-1,18 0,0-17,0 17,0 1,-17-18,17 17,0 0,-18-17,18-17,-17 34,0 0,0-16,-1 16,18-34,0 17,0 0,0-17,0 0,17-17,0-17,0-1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878,'51'-13,"0"13,-1 0,18 0,-17 0,16 0,-33 0,-17 0,-17 13,-34 14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886,'17'0,"70"0,18 0,51 0,18 0,0 0,-35 0,18 0,-70 0,-35 0,-35 0,1 0,-36 0,-34 0,-18 0,-16 0,16 0,-87 0,70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2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810 837,'17'-16,"0"16,34 0,-17 31,34 0,1-15,-18-1,-17 1,0-16,-17 0,0 0,17-16,0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14057 4724,'-370'88,"124"-35,-54 0,-70 35,-158 0,-54 52,-228-17,52 18,-52-18,70-88,141-35,53 0,-53-17,88-54,35-16,18-1,0-18,35 1,53-18,70 52,36 1,53-1,-1 1,19 0,34-1,36 1,-1 35,-17-35,36 17,17 18,-18-36,35 19,-17-19,35 1,-35-36,18-17,17-17,-17-36,-1-18,-17-17,0 0,35 35,-17 18,17 17,17 53,1 36,18-1,-1 35,18-17,0-53,35-17,0 17,71-70,35 17,18 0,35 1,35 16,0 19,52 17,19 18,17 17,159-53,105 18,54-17,69-53,1 17,-18 35,0 19,36 51,-107 1,54 0,-124 35,53 0,-71 0,-34 0,122 53,-52 17,35 71,36-36,-54 1,-52 17,-1-18,-176-17,-211 0,-141 0,0-17,0 16,0 1,0 53,0-18,0 35,0 1,0-1,0-35,0 0,0 0,0-35,0-17,0 17,-17 35,-54 17,-17-17,0 18,-18-35,18 52,-53-53,18 18,-36-35,-34 36,-54-1,0-35,-17-18,0 0,-71-17,36-18,34-35,-52 18,53-1,17 36,53-35,36 34,34-34,19 0,52-1,18 18,17-17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451 424,'16'87,"16"35,0 157,1-156,-1-1,-16 0,-16-35,0 35,0 0,0-17,0 17,0-70,-16 18,16-52,-16-18,0 0,0-18,16 1,-17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445 499,'0'69,"103"156,-34-69,-1-35,-33 0,-1-52,0-17,-17-17,18-53,-18-33,-17 33,17-16,0-1,18-17,-1 35,-17-35,17 17,-16-17,-1 35,0-17,-17 16,0 1,0 0,0-1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623 440,'-30'150,"14"-117,1 1,0-1,0-33,15 17,0-1,0-32,0-1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540 484,'49'-13,"49"-1,-66 1,-15 13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552 479,'0'15,"0"-1,9-28,-9-1,0-13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560 430,'16'32,"-16"-16,0 16,0-15,0 31,0-32,0-32,16-16,0 16,0 16,0-17,1 17,-1-16,16 0,-16 16,-16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544,'52'0,"-18"0,17 0,-16 16,34 1,-18-1,1 1,-35-1,0 1,0-17,0 0,18 16,16 1,-33-1,-1-16,0 17,0-17,0 0,0 0,18 16,-35 1,-17-1,-1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592 443,'0'15,"0"15,0 1,-24-16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563 456,'0'16,"0"-1,0 1,0 30,-9-30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553 479,'15'34,"0"69,-15-52,0 0,0 17,0 0,0-33,0 16,0-17,0-85,15-18,-15 35,14-51,1 17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625 503,'206'-35,"-103"18,-51 17,0 0,16 0,-16 0,-35 0,0 0,1 0,-1 0,-17 17,0 1,-17-1,-1 18,18-18,-17 53,17-18,0 18,0-18,0 17,0 1,-17 34,0-34,0 34,-1-17,1 18,0-53,0 17,0-16,17-19,0-16,0-1,0 1,-18-18,-16 0,-18-18,35-17,-35 1,18 16,0-17,-18 1,35-1,-18-35,1 1,0-18,16-18,18 36,0 17,0-1,0 19,0 16,0-17,0 18,0 0,18-18,-1 17,0 1,-17-18,17-17,0 17,1 18,16 17,0 0,-16 0,33-17,-34-1,1 18,-1 0,0 0,0 18,1-1,-1 18,0 17,0-17,-17 34,0-51,0-1,0 35,0-17,0-18,0 18,0-17,0-1,0 0,-34-17,-35 0,0 0,35 0,-18 0,18 0,16 0,-50-17,33-18,18 18,17-1,34-16,1 16,-1 1,18-1,-18 1,1 0,-1 17,0-18,1 1,-35-1,17 18,0 0,35 0,-35 0,18 0,-1 0,52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 457,'18'0,"-36"51,-33 1,16-1,-17 1,-17 16,-34 1,-18 0,-17-18,52-17,34 1,17-18,18 0,69-34,-18 0,18 17,17-35,0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786 481,'-34'171,"34"-102,-51 33,34-33,0-1,0-33,17-1,17-34,34-34,-17 17,51-52,-1 18,1-1,-17-33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 464,'0'51,"-18"-34,-17 35,-17-18,-35 0,-34 34,-36-33,35 33,-34 0,-1-33,36-1,16-17,88-17,-1 0,1 0,52-17,0 0,17-35,17 18,1 0,-1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5: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685 474,'0'69,"70"34,34 121,-51-120,-18-35,0-18,-1 1,-16-35,-1 1,-17-1,35-17,35 0,17 0,18-52,-18 18,35-1,35-34,0 18,0 33,-70-16,-17 17,-35-1,-17 18,-18-17,0 0,0-18,0 18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841 703,'0'-14,"70"14,88 14,70 0,71-14,52 0,70 0,70 29,-122-29,-18 0,-53 0,-122 0,-106 0,-53 0,1 0,-1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692,'34'-17,"18"17,0 17,18 34,16-16,-16-1,-18 0,-35-34,0 0,1 17,-18 0,-18 17,-51 18,0-18,-35 17,-18-17,-33-17,33 0,36 35,16-35,18 0,35-17,0 0,-18 0,35-17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 563,'16'0,"1"0,-1 0,17 0,15 0,-15 0,-17 0,1 0,-34 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919 584,'-13'28,"-1"1,1-29,13-14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897 579,'1'0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914 574,'0'98,"0"-66,0-15,0 15,0-15,14-50,15 33,-15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924 584,'45'0,"-31"0,1 0,-44 24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873 599,'2'1,"-1"-1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910 732,'-31'118,"15"0,16-101,126-371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 600,'51'0,"-16"0,-1 0,-17 0,0 0,1 0,16 0,0 17,-16 18,-18 17,17-18,-17 1,0 34,0-17,0 34,0 18,0-52,0 52,-17-53,-18 1,35 0,-17-17,0-35,0 0,-1 0,-16 0,-52-18,17-33,-34-36,0 1,34-1,35 1,-1 51,18 18,17 0,0-1,0-16,17-1,18 18,-1 0,-17-1,18 18,-1 0,-17 0,0 0,18 0,-1 0,1 35,-18 17,-17 0,17-18,0-16,-17-1,0 0,0 0,0 1,-34-18,17 0,-18-18,-16-16,-1-18,18 17,-1-16,35 33,0 1,52 17,-1-17,-16 17,16 0,1 0,34 0,17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 614,'17'-17,"0"17,-17 17,0 35,0-1,-17 0,0 1,-18-1,1-34,-17 35,-69 16,51-16,-17 16,18-33,33-35,18 17,0-17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 628,'0'17,"0"186,-17-135,0-51,17 0,-16 34,-1-34,17 0,0-51,33-17,17 0,50 0,0-33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 605,'-34'67,"0"-33,17-17,-34 16,0 18,-1-18,-16-16,0 17,17-18,34 1,0-34,17 1,0-35,0 1,0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3256 480,'-70'88,"70"-36,-35-17,0 18,-18 17,-17 17,35-34,-35 17,18 0,-18 17,-18 18,-17-17,0-18,0 17,0 18,18 0,34-17,-17-18,0 17,18-17,-1-17,-34-1,34 1,-17-1,0 1,-17 34,17-34,17-1,1-17,-1 0,53-17,-17-18,-1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695,'52'0,"33"0,1 0,-17 0,0 0,-18 0,18 0,-35-16,-17 16,0 0,1 0,-1 0,0 0,-17-15,-34-1,16 0,-16-15,0-1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973 611,'17'155,"-17"-104,0 18,18 17,-18-52,17 35,0-18,1-17,-1-34,0 18,18-1,34 0,-52-17,70 0,34 0,-17-17,-17 0,-18-52,-17 35,-18-52,-16 51,-1-16,0 34,1 0,34 17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6477 717,'-159'0,"-17"0,-176 0,176 0,17-35,71-18,-53 18,18 18,70 17,-70 0,-18 0,-18 0,-17 17,35 1,-17 17,-1 0,1 17,17-35,-18 1,71-18,-70 52,34-52,-16 18,34-1,-17 1,-18 34,-18-35,1 1,17 34,-18-34,36-1,0 1,17 16,36 1,-1-17,1 52,17-35,35-18,1 18,17-18,-18 18,0 18,-17-19,0-16,17-1,-17 18,0-17,0 17,17-18,-17 1,17-1,1 18,17 0,-18 17,18-34,0-1,0 0,0 18,18 0,17 0,0-35,36 35,-1 17,88-34,-34 17,-1-18,18 18,-18-17,1-18,34 0,-17 0,0 0,53-18,-18 1,0-1,-53 18,53-17,-53-18,1 17,-54 18,-35 0,18 0,-17 0,-1 0,18 0,17-17,-52 17,52 0,18 0,35 0,1 0,-1 0,-17 0,17 0,-35 0,0 0,-35 0,17 0,-34 0,16 0,-16 0,-1 0,18 0,0 0,-1 0,72 0,-36 0,0 0,35 0,18 0,17 0,19 0,34 0,-17 0,17 0,0 0,-35 0,-35 0,0 0,18 0,-18 0,-18 0,0 0,-35 0,36 0,-36 0,35 0,-35 0,71-17,-54 17,54 0,-18 0,35 0,35 0,-70 0,106-18,-142 18,18 0,-34 0,16 0,-70 0,36 0,-18 0,-18 0,18 0,0-17,-36-1,18 1,-17 17,0 0,35-18,-18 18,53-17,70-1,-70 1,18-1,-53 18,35 0,18 0,-71 0,0-17,-17 17,-1 0,54-35,-1 0,36 18,-36-18,-17 0,-35 18,-1-18,-17 0,0 17,0-34,0 17,0-17,-17 17,-1 0,1 0,-1 18,-17-1,-18-17,18 18,-36-1,-34-17,-248-34,107 51,17 18,-35 0,-36 0,-17 0,106 0,17 0,18 18,17-18,36 0,17 0,1 0,-1 0,-17 0,0 0,-1 0,19 0,-54 0,-52 34,70-34,0 0,-18 0,19 0,16 0,1 0,-18 0,18 0,-18 0,-18 0,36 0,17 0,-52-17,87 17,-34-17,17 17,-36 0,1 0,0 0,17 0,-17 0,35 0,17 0,19 0,34 0,-17 0,0 0,-18 0,-71-18,1 1,35 17,-70-18,34 1,-17-18,53 35,-17 0,17 0,35 0,-18 0,1 0,-36-18,0 1,18 0,-35-1,17 1,18-1,18 18,-18 0,0 0,-35-17,52 17,-17 0,-18 0,1 0,17 0,0 0,0 0,-1 0,19 0,17 0,0 0,0 0,1 0,-36 0,35 17,0 1,-18-1,1 18,17-18,0 18,18 0,0 0,17 0,1-18,-1 18,18 0,0 0,0 0,0 17,0-17,0 18,0 16,0-51,18 34,-18-34,17 17,-17 0,36-18,-19 18,1-18,17 18,0 0,18-17,17-1,19 0,-1 1,-18-1,0 1,1-1,-1-17,-17 0,35 0,36 0,34 0,18 0,18 0,53 0,-19 0,-34 0,18 0,-36 0,-18 0,-17 0,0 0,70 18,-35 17,1-35,69 0,-17 0,0 0,18 0,-18 0,0 0,-18 0,-35 0,0 0,-35 0,-18 0,1 0,16 0,19 0,-18 0,0 0,35 0,18 0,-18 0,-35 0,35 0,-53 0,0 0,-35 0,-52 0,16 0,1 0,35 0,18 0,53 0,17 0,35 17,-70 1,35-18,35 0,1 0,-19 0,-34 0,-71 0,-35 0,-36 0,1 0,0 0,52 0,36 0,0-35,-18 17,35 1,-17-1,-71-17,18 0,-18 18,-18-18,1 18,0-18,-1 0,1 17,-1-34,1 0,-18-36,0 36,-18-35,-34 17,34 18,-35-1,0 18,-17 1,-1 34,-17-35,-35 17,-35 1,-71-1,17 18,-52 0,-53 0,0 0,-35 0,17 0,53 0,18 0,35 0,-17-35,105 35,-71-17,36-35,-17 34,-36-34,-18 34,53-34,-52 35,70-1,17 1,18-18,53 35,-35 0,35 0,-35 0,-1 0,-17 0,-17 0,-36 0,18 0,17 0,19 0,16 0,71 0,36 0,-1 0,1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1187,'106'18,"457"69,-264-69,-70-18,35 0,-35 0,-18 0,-70 0,-53 0,-53 0,-18 0,-17 17,0 36,-35-18,-106 53,-17 17,-53 0,-36 52,1-16,0 16,34-17,19-17,87-70,53-18,18-18,35 1,18-1,17-52,35-70,36-18,35-69,35-36,0-17,-35-1,17 1,-35 0,-52 35,-1 52,-70 106,18 17,-18 17,17 36,-17 69,0 36,0 69,53 1,0 35,-18-18,18 35,0-34,-36-36,1-53,-18-69,0-18,0-18,0 1,-35-36,-71-69,-52-1,-36-34,-17 17,-18-53,35 18,36 35,35 17,70 35,18 1,17 34,1 1,34 17,71 0,123 0,71 0,70 0,246 0,124 0,52 0,-105 0,352 0,-792 0,-141 0,-36 0,-34 0,-124 70,-52 35,-36 18,-52 17,-71 53,18-1,-18 36,106-70,18-18,87-18,53-104,36-1,17 1,0-36,0-87,70-52,0-36,18-70,36 0,-1-17,35 0,-70 70,0 52,-18 53,-52 70,0 35,17 52,18 141,17 35,-17 52,0-17,17-35,18-1,-18-51,-34-54,16 18,-34-87,0-18,-18-18,0 1,-53-53,-106-53,-52-34,-70-1,-1-35,-17-34,53 52,34 17,107 35,52 53,35 35,1-17,17-1,70-17,124 0,70 0,105 18,106 17,124 0,193-35,-176-35,-53 34,-281 36,-71 0,-88 0,-88 0,-17 0,-1 0,-34 0,-71 71,-71-19,-34 106,-18-18,-124 53,36-18,0 53,52-71,54-69,105-18,53-35,17-18,0-17,18-35,18-35,17-87,53-71,0-17,18-71,87 36,-52-18,18 88,-54 17,-34 71,-36 52,-18 52,1 1,17 139,0 88,18 53,53 35,-1 17,-17-52,-17-53,-18 1,-36-19,-17-104,0-1,0-34,0-36,0 1,0-1,-105-104,-19-71,-16-69,-19 16,-17 19,-17 51,52 1,35 53,71 52,0 35,17-18,1 18,-1 0,-17 0,17-17,1 17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7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5464 1010,'0'-18,"-18"18,1 0,-1 0,-52 0,-36-35,-53 1,1-19,-54 18,1-52,-35 52,17 1,17 16,71 18,-17 0,70 0,17 0,18 0,-17 0,0 0,17 18,17-18,-52 0,-88 0,53 0,-36 0,19 0,-37 0,37 0,16 0,36 0,-35 0,52 0,-52 17,35 0,0 1,-18-1,36 1,35-1,-1 1,19-1,-1 0,18 18,0 35,-17-18,17-17,0 0,-18-18,18 1,0-1,0 1,0 16,0-16,0 34,0-17,0 35,18-53,-1 35,-17-17,18 0,17 0,0 0,18 0,18 17,34 0,19 18,34-18,53-17,1 0,17-35,53 0,35 0,-18 0,18 0,0 0,-18 0,-34 0,-89 0,-35 0,-71 0,1 0,-54 0,54 17,-1 1,1-18,52 0,88 0,53 0,1 0,-1 0,0 0,-88 0,0 0,-88 0,36 17,-72-17,54 0,-35 0,34 0,54 0,193 0,-176 0,-35 0,387 0,-351 0,-19 0,18 0,-88 18,-17-18,17 0,0 0,0 0,35 0,18 0,35 0,36 0,-1 0,-17 0,-18 0,-18 0,-34 0,-19 0,1 0,-18 0,0 0,-17 0,17 0,0 0,35 0,-35-18,18 1,-36-18,-17 0,-18 0,0 0,1 18,-19-1,1-16,-18 16,18 1,-1-1,1-16,-1-19,-17 18,0-17,0 17,0-17,-17 0,-18 34,-18 1,0-18,18 0,-18 0,-18 0,-34 1,-19-19,-34 1,-18 0,-71 0,-52-1,-18 36,-88-18,35 35,17 0,54 0,35 0,35 0,18-17,52-1,18 1,18-1,-53-17,17 18,-52-35,-1 34,-16 1,16 17,-17 0,-17-35,69 35,-16 0,-19 0,1 0,35 0,0 0,0 0,0 0,-18 0,35 0,54 0,-19 0,54 0,35 0,17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48:3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9150 752,'-53'-17,"-53"-1,-105-34,-54 34,-34-17,-18 35,-88 0,0 0,-18 0,53 0,53 0,18 0,34-17,72 17,-19-18,1-17,35 35,-36 0,-17 0,0 0,-17 0,17 0,17 0,-17 18,53 17,-17 17,16 1,19-1,-36 54,36-19,34 1,-17 0,36-36,17 19,0-1,17 0,1 0,52-17,-35-1,18-17,17 35,-17-17,0 0,17-1,1-17,-1 0,18 1,0-19,0 36,0-18,0-18,0 54,35-19,-17 1,17-18,0 17,1 19,52 34,-18-70,18 0,53 18,0-36,53 18,17 18,18-1,18-16,-71 16,70 1,-17-18,18 17,-18 1,18 0,-36-36,18 1,-18-18,54 35,-89-35,53 17,-18 36,-35-35,36-1,-1 36,36-36,-54-17,72 0,-1 0,0 0,0 0,0 0,1 0,-36 0,35 35,-88-35,-35 0,17 18,-34-1,-1 1,0-1,-52-17,17 0,17 0,54 0,17 0,-35 0,70 0,-34-17,-19-36,1 36,-71-1,-18 1,1-1,-36-17,0 18,36-19,34 1,-34 35,70-17,-18-18,0-18,1-17,-19 35,-34 0,34 0,-52 0,18-18,-1 0,1-17,17 0,-18-18,36 18,-18 0,-35 0,-36 17,19-17,-19 18,1-1,-1-17,-17 35,0-35,0 17,0-17,0 0,0 52,-17-52,-1 0,18 0,0 17,-35 0,0 18,-18-17,-18-18,1 17,-36 0,1 1,-19 17,1 0,-36-18,1 18,-53-18,-1 1,-17 17,-17-1,-19 1,36 0,-17 18,70 17,-53-35,17 17,1 18,-106-17,53-18,-36 17,54 18,-19 0,-34 0,35 0,35 0,0 0,53 0,17 0,18 0,-17 0,-19 0,37 0,-37 0,-69 35,17-17,17-1,36 18,18-17,17-1,35 1,18-1,18 1,17-18,-35 17,35-17,0 0,18 0,-18 0,35 0,1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 1742,'18'0,"17"0,35 18,1-1,17 1,0-18,71 0,17 0,18 0,17 0,18 0,0 0,18 0,-71 0,18 0,52 0,-105-18,-17 1,-19-18,-52 35,0-18,-18 18,0 0,-17 0,17 0,1 0,34 0,1 0,17 0,0 0,53 0,17 0,18 0,-35 0,18 0,-18 0,-53 0,0 0,-18 0,1 0,-1 0,-17 0,35 0,36 18,-19-1,-34-17,35 0,35 0,17 0,-17 0,-18 0,1 0,17 18,17-18,-70 0,36 17,-36-17,70 0,54 18,-71-18,70 0,-17 0,-18 35,18-18,-53 1,17-18,-17 0,35 0,-35 0,-17 0,-1 0,53 17,-52 18,34-17,-17-1,18 0,-36 18,36-17,-36-1,-53 1,-34-18,34 0,-17 0,-18 0,0 0,18 0,0 0,70 17,-34-17,51 0,37 0,-19 0,18 0,-35 0,71 18,-89-18,18 0,18 0,-54 0,19 0,-36 0,17 0,-16 0,-37 0,1 0,0 0,0 0,-35 0,52 0,141-18,547 106,-511-88,-71 0,0 0,-123 0,-18 0,-17 0,-1 0,-17-35,0 0,0 0,0 17,0-17,0 18,0-1,0-16,0-1,0 17,0-34,0-18,-17 17,-1 19,18-1,-17-18,-19 1,1-1,0 36,17-35,-17 17,17-18,-17 36,0-18,0 0,-18-17,0-1,18 1,-18 34,-18 1,-34-18,17 0,-18 18,18 17,-36 0,19 0,-19 0,36 0,-35 0,0 0,-18 0,-18 0,18 0,0 0,-17 0,-18 0,-36 0,36 0,0 0,35 0,0 0,-18 0,36 0,17 0,-17 0,0 0,-1 0,-17 0,-35 0,0 0,0 0,-36 0,36 0,0 0,0 0,0 0,35 0,-18 0,18 0,18 0,-18 0,-18 0,-17 0,-35 0,17 0,18 0,-36 0,1 0,17 0,18 0,-35 0,-1 0,18 0,18 0,18 0,17 0,0 0,17 0,1-18,70 18,-35-17,35 17,-35-18,35 18,-17 0,-36 0,18 0,-53-17,35-1,36 1,-1-1,19 18,-37 0,-34-52,17 34,36 18,-18 0,0 0,0 0,0 0,17 0,-17-17,35 17,18-18,-18 1,-17 0,-1-1,18 1,0 17,-17 0,-53-35,35 17,-36 1,-34-1,-19 1,19-36,17 36,18 17,-1 0,1 0,35 0,35 0,0 0,-17 0,-18 0,17 17,18-17,0 18,-17-1,17 1,0-1,18 1,-18-1,18 1,17-1,1 1,-19-1,19 1,-18-1,17 35,-17 1,-1-18,19-18,-1 18,1 0,17-17,0-1,0 18,-18-18,18 1,0 17,0 17,0 18,18-35,-18 0,17 0,18 0,1 0,-19-35,1 17,17 18,18-17,-18 16,36 1,-1-17,36-1,35 1,-18-18,53 0,1 0,-1 0,-18 0,-17 0,-17 0,-1 0,-35 0,0 0,0 0,-17 0,34 17,-34-17,35 0,70 0,0 0,35 0,-34 0,-37 0,1 18,-105-1,-1 1,0-1,-35 1,18-18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233 836,'35'0,"88"0,1 16,52 33,35-33,0 1,-18 15,19-32,-1 0,-35 0,-71 0,1 0,-53 0,17 0,0 0,36 0,17-32,36 15,17 1,35-33,0 33,-70 16,-18 0,-53 0,-35 0,1 0,-19 0,1 0,35 0,52 0,18 33,124-1,-18-16,34 1,1 31,-17-15,-54-33,19 0,-72 0,19 0,-36 0,-35 0,0 0,-18 0,-35 0,1 0,16 0,-34 0,35 0,0 0,-18 0,18 0,-18 0,0 0,0 0,18 0,35 0,35 0,0 0,18 0,-18-16,-52-1,-36 17,-18 0,-69-16,-36 16,-88 0,-282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3:56: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263 844,'0'32,"53"-16,-18-16,35 16,53-16,36 0,-18 0,35 0,-1 0,1 0,-35 0,17 0,-34 0,-19 0,1 0,-53 0,17 0,0 0,-17 0,17 0,1 0,17 0,35 0,0 0,-17 0,17 0,-35 0,0 0,17 0,-17 0,0 0,0 0,0 0,0 0,0 0,35 0,0 0,18 0,35 0,70 33,-35-17,-35 0,-17 16,-71-32,0 0,-36 0,-34 0,0 0,52 0,18 0,88 0,0 0,70 0,-17 0,-36 0,-34 0,-36 0,-70 0,-18 0,-18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167 275,'17'16,"18"-16,88 0,52 0,17 0,53 0,0 0,18 0,-1 46,-52-30,-35-1,-105-15,0 16,-52-16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 993,'-18'-18,"-17"18,-52-17,17 17,-18 0,-35 0,18 0,-17 0,34 0,18 0,18 0,17 0,-1 0,1 0,18 0,-1 17,1 18,-1 0,-17 0,-17-17,-1 17,1 0,17 0,0 0,17 17,1-34,-1 17,1-1,-1 1,18-17,0 34,0-34,-17 52,-1-53,18 18,0-17,0-1,0 18,0-17,0 34,0 18,35-18,0 18,-17-52,34 17,1 0,17 0,0 0,0 0,35-18,-17 36,17-36,17 1,18-1,-17 1,0-18,34 0,-16 0,-1 0,17 0,-34 0,-35 0,-18 0,-35 0,17 0,-17-18,-17 18,-1-17,1-18,-1 17,1-34,-1-1,18 1,-17-1,-1 1,1-1,17 1,-18 35,-17-18,18 0,-18 17,17 1,-17-1,0-17,0-35,-17 0,-18 0,0 0,0 18,-18 0,18-1,-17 1,34 17,-34-18,-36-17,18 35,17 0,-17-17,18 34,17-16,0 16,0 1,17-1,1-17,-18 35,0-17,17 17,-52-18,17 1,1 17,-36 0,1 0,-1 0,1 0,-71 0,70-18,36 18,-36-17,-17-1,53 18,-36 0,53 0,-18 18,18-1,18 18,-18 18,0 17,0-1,0 1,17 0,1 0,-1 0,1-35,17 18,0 17,0-36,0 19,0-1,0-34,0 34,0-17,0-17,17 17,1 0,-1-18,1 36,-1-1,18-17,0 17,35-17,0 0,35 0,1 0,16 18,-34-18,17-18,-18 1,19-1,-19 1,-17-1,-52-17,17 18,0-18,-18 0,53 0,18 0,35 0,-18 0,52 0,-16 0,-19 0,-34 0,-36 0,-34 0,-1 0,1 0,-18-18,17-52,1 18,-18 34,0-52,0 18,0-18,0 18,0-18,0 0,0 17,-18 1,1-1,-1 1,1-1,-1 18,-17-17,18 0,-1-18,-17 0,0 0,-17 17,-1-17,-52-17,0 0,0 34,-18-17,-35 18,1-1,-1 1,18 34,-35 1,35-36,17 36,88 17,-35 0,17 0,1 17,34 18,1 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555,'0'34,"0"52,0-17,0 0,14 16,-14-16,0-35,0 18,0-35,0 0,0 0,0 1,0-1,0 0,0-34,0-18,14-50,15-1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 2005,'35'0,"-17"0,52 0,0 0,18 0,52 0,-17 0,17 0,18 0,-53 0,18 0,-36 0,19 0,-19 0,-34 0,17 0,0 0,0 0,18 0,0 0,34 0,-16 0,16 0,1 0,-35 0,17-18,-87 1,17-1,0 1,-35 0,35-18,-18 18,-17-1,35-17,0 18,18 0,17-18,-17-17,-18 17,-18 35,1-17,-1-1,-17 1,0-18,0 0,0 1,0-19,0-16,0 51,-17-51,-1 17,1 0,-1 34,1-16,-1 16,1 1,-18-1,-18 1,36 0,-36-1,0-17,1 18,-18 0,34-1,1 18,-52-17,17 17,-18 0,0 0,-70-17,71-1,-36 1,0-1,36 1,16 17,19 0,34 0,1 0,-1 0,1 0,-1 0,-34 0,-1 0,-52 0,17 17,18 1,0-1,17 1,36-1,-18 0,-1 1,19 16,-18-16,0 17,17-1,-17 1,0-17,18 34,-1-18,18-16,0 17,0-1,18 1,17 0,0 17,17-17,-17 0,0-1,18-16,0 16,-18 1,0-17,0-1,17 0,19 1,-36-1,17-17,18 18,-34-18,16 0,18 0,0 0,1 0,-19 0,1 0,-18 0,-18 0,1 0,17 0,53 0,-1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350 849,'18'0,"17"0,35 0,0 0,18 0,52 0,36 0,35 0,-36 0,18 0,18 0,17 0,-17 0,0 0,-36 0,-34 0,-18 0,-36 0,1 0,35 0,0 0,0 0,17 0,1 0,17 0,-35 0,-35 0,-53 0,-18 0,1 0,-1 0,18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 1021,'18'0,"52"0,0 0,0 0,35 0,35 0,71 0,52 0,17 0,53 0,-17 0,-36 0,-17 0,-52 0,-89 0,-87 0,-17 0,-1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619 541,'53'0,"35"0,88-17,35-17,0-18,17 35,19-18,-19 35,36 0,0 0,0 0,0 0,-36 0,1 17,-35 1,-18 33,-1-33,37-1,-1 35,35-18,-35 18,-18 0,36 17,-53-35,-18 18,-35-17,1 16,-19-16,-34-1,-19-16,-17 16,1-17,-19-17,1 18,17-1,0 0,-17-17,87 17,-52 1,0-18,0 0,-36 0,1 0,-1 0,-17-18,0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962 414,'34'34,"17"18,-1-18,18 17,-34-16,0-1,-1-17,1 0,-17 1,0 16,0-17,-17 0,-17 17,0 1,-17-1,1-17,-1 0,0 0,-17 1,34-1,-17 0,18-17,-1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 391,'0'295,"0"-243,0 0,0 35,0 35,-15 52,-14-18,-1-69,30-52,0-18,0 0,0 1,0-70,0-35,0-18,0-16,0-1,0-17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 472,'69'0,"261"0,-208-17,-35-1,17 1,-17-1,-35 1,-18 17,36-18,-53 1,1 17,-1 17,0 36,1 17,-18-18,0 36,0-1,0 35,0-17,0 18,0 34,0-52,0 17,0 53,0-88,0 36,0-36,0-35,0 1,0-18,0 0,0 0,-18 0,18-18,-17 1,0-36,-1-34,-34 34,17-34,-17-18,-34-35,-19 0,19-35,16 18,18 17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377,'48'0,"-32"0,0 0,17 0,-17-9,0 9,0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 385,'0'67,"0"49,0-66,0-33,0-1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 382,'17'0,"34"0,-34 0,51 0,-17 0,-1 0,-33 0,34 0,-34 0,17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 549,'0'95,"0"-79,0 0,0 0,0-32,0-16,0-15,0 31,0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 401,'17'16,"35"17,16-1,1-15,-18-1,1-16,33 16,-33 17,-1-17,-34-16,18 0,-18 0,-17-16,-17-33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 410,'0'-16,"16"16,17 33,-17-1,17 1,-1-1,-32-16,16 1,1-1,-1-16,-32 0,-1-16,1-17,0 17,16-17,-16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367,'0'50,"0"17,0-34,0 0,0 17,0-33,0-1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 491,'17'0,"71"0,86 0,0-14,-51 14,51 0,0 0,1 0,-18 0,-53 0,-51 0,-1 0,-34 0,-18-15,0 1,-18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 497,'86'0,"-16"0,33 0,18 0,0 0,1-16,-36 1,-17-1,-34 0,-35 0,-18 1,1-17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 357,'95'507,"-79"-332,0-1,-16-51,0-1,0 0,0-34,0-1,0 1,16 34,-16-52,0 17,0-34,0-36,0 1,0-36,0-34,-16-36,0-17,0-17,16 35,0-1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 386,'-17'34,"-34"51,0 0,17-16,-16-18,-1 0,0-17,0-34,17 34,34-17,-17-17,0 0,17-17,17-34,34 17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 392,'48'98,"-32"-49,0-17,1-15,15-34,0-32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 351,'1'0,"0"1,-1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 370,'366'9,"-192"-9,17 0,18 0,-35 0,-86 0,-36 0,-35 0,1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548,'16'0,"0"0,0 0,17 0,-17 0,0 0,1 17,-1-1,-16 50,-16-32,-17 15,17-16,16 0,-16-33,-17 0,17 0,0 0,-1 0,1 0,16-16,0-1,0-16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390,'33'346,"-16"-225,-17-17,17 17,-17-69,0 0,0-17,0-18,0 0,0 1,0-36,-34-51,1 17,-18-17,1-35,16 18,-17-18,-16 0,33 35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 396,'-16'16,"0"15,0-15,1 0,15 15,-32-31,0 16,16-16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404,'197'127,"-180"-111,-34-32,1 0,-17-15,0-1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 348,'34'0,"17"0,-34 0,33 0,18 9,-51-9,17 0,16 0,-33 0,34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 436,'243'15,"-122"-15,17 0,-16 0,-1 0,0 0,-69-15,-34 0,-18-31,-18 31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342,'0'122,"69"384,-51-349,-1-35,17-34,-34-19,0 1,0-17,0 16,0-34,0 35,0-35,18 35,-18-35,0-18,0 1,0-1,0 1,-35-18,-17-35,0 0,-17-18,-18-34,18 17,-18 1,53 51,16 1,1-1,17 1,0-1,17-17,53 35,16-52,53 17,0 18,-18-18,35 17,-70 1,-34 17,-34 0,-1 0,0 0,1-18,-18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2251 346,'17'0,"-17"51,-35-16,-17-1,-1 18,-16 33,-36-33,0 17,0-18,-17 18,17-18,35-16,18-18,17 0,105-17,52-17,70 0,18-35,17 35,35-17,-53 34,18 0,-87 0,-87 0,-18 0,-35-18,-70 1,-18 0,-16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 372,'-51'86,"-84"156,118-139,0-51,0 17,0 0,0-35,17-17,0 1,0-1,-33-17,16-17,17-1,-17 1,0 0,-17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9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 424,'52'137,"-34"-120,-18 17,34 17,-16-16,-1-1,1 17,17 0,-18 18,0-52,-17 0,0-51,-17-52,17 52,0 0,0-17,0-1,0 18,0-17,0 17,0 17,0-1,52 1,18 0,17 0,0 17,70-17,-35 0,-35 17,0 0,0 0,-35 0,-35 0,1 0,-18 51,-18 1,1-18,0 17,-1 0,18-34,-17-17,-1 18,-16-1,-36 0,-52 0,0 0,0 0,0 17,53-34,-1 0,140 0,17 0,35 0,52 0,0 0,-35 0,-17 0,-52 0,-53 0,1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626 305,'18'0,"52"0,87 0,18 0,88 0,0 0,17 0,18 0,-18 0,-17 0,-53 0,-122 0,-71 0,1 0,-1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 643,'33'0,"-17"16,-16 1,16 32,-16-82,0 0,0 0,0 0,0 0,16 17,1 16,-1 0,0 0,0 0,1 0,-1 16,-16 1,0-1,0 1,0 16,0 0,0-17,0 17,-33-16,17-1,-16 1,-1-17,17 0,0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360 238,'352'28,"-123"-28,70 0,17 0,36 0,70 0,1 0,-1 0,-53 0,-52 0,-1 0,-16 0,-72 0,1 0,-18 0,-35 0,0 0,0 0,0 0,-36 0,19 0,-18 0,-18 0,-35 0,-36 0,-34 0,0 15,17-15,0 0,35 14,-35-14,-17 0,17 0,0 0,1 0,-19 0,1 0,-1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332 431,'0'-9,"18"9,104 0,19 0,34 0,88 0,1 0,34 0,-17 0,34 0,36 0,-53 0,-34 0,-89 0,-87 0,-53 0,-18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880 336,'-69'35,"-16"16,-104 36,69-53,51 1,35-1,17-17,17 1,0-1,0 35,0 17,17-35,-17 18,17 0,18-18,-1 18,-17-35,17 18,-34-1,17-34,1 18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466 574,'33'0,"-16"17,0-17,0 0,0 0,17 0,-34-34,16 17,1-17,0 0,-17-1,0 18,0 0,0 0,0 0,-17 51,17 17,-17-16,1 16,-1-17,-17 17,17-33,0-1,17 0,0 0,0 17,0 0,-17 0,17 1,0-1,0-17,-16 0,-1-17,0 0,0-34,0-18,17 35,0-17,-17 0,17 17,-17 0,0-17,17 17,-16-18,-1 1,17 0,-17 34,17-34,-17 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435 594,'334'9,"-70"-18,53 9,176 0,158 0,177 0,140 0,-18 0,1 0,-177 0,-175 0,-230 0,-140 0,-141 0,-35 0,-36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716 674,'2'0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03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1777,'35'34,"282"1,-53 0,53 0,71 0,52 0,-88-35,71 0,70 0,-141 0,-35 0,-17 0,-89 0,-35 0,-35 0,0 0,18 0,-36 0,18-18,17 1,1-18,-36-17,18 34,53-34,-36 0,1-1,-71 19,-35-1,-36 17,-17 1,0-53,-17 18,17 35,0-18,0 0,0 0,0-17,-18-35,1 17,-19-34,-34 34,-1 0,-69 1,-19-1,-17 35,-88-17,-1 17,-34 35,-18 0,-35 0,35 0,-36 0,-140 0,141 0,-18 0,53 0,53 0,35 0,53 0,-36 17,89 1,0-1,0 1,35-18,-71 0,18 0,-35 0,-35 0,34 0,1 0,35 0,18 0,35 0,18 0,-18 0,17 0,18 0,-35 0,-35 0,-36 0,19 0,-1 0,-36 0,1 0,0 0,18 0,17 0,18 0,-18 0,-18 0,-52 0,70 0,-71 0,1-18,70 18,-35 0,35 0,18 0,0 0,35 0,-36 0,19 18,16-1,37-17,-36 18,17 16,36-16,0-1,-1 18,1-35,0 17,35 18,0-17,0-1,0 18,0 0,0 0,0 17,0-17,35-18,0 35,36-17,-1 17,54 1,17-36,-1 18,19 17,-1-34,-17 34,53-35,-18 1,0 34,36-35,-1-17,53 0,-17 0,17 0,0 0,0 0,-35 0,18 0,-53 0,-18 0,35 0,1 0,-36 0,17 0,19 0,-36 0,-18 0,-69 0,-37 0,1 0,-35 0,-1 0,1 0,0 0,-1 0,19 0,16-17,1 0,18 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 2154,'140'88,"230"52,-159-87,17-18,19 17,-19 1,19-18,-1 52,18-52,-36 0,-52-35,0 0,0 0,0 0,0 0,0 0,0 0,35 0,-35 0,0 0,0 0,-1 0,1 0,-17 0,34-17,-35-1,-34-17,-54 0,-17-17,-18 17,0-18,0-17,-17 0,-1 35,-17-18,0-17,0-17,0-36,0 18,0-53,-35 70,0-17,0 0,-35 0,34 17,-16 1,16 17,-16 0,-36-18,-18-17,-52 17,-1-17,-34 35,-18 17,0-17,0 53,35-18,35 35,-70 0,35 0,35 0,-34 0,-37-18,1-34,0 34,-17 1,17-18,35 35,0 0,17 0,19 0,17 0,-18 17,35 1,54-18,-1 17,0 1,35-18,-17 0,-35 17,17 1,-35 34,-17-17,17 0,-18 0,1 18,34-35,18-18,18 17,0 1,17-1,18 1,0-1,-17 53,-1 18,18-36,0 1,0 0,0-1,0-17,0-17,0 34,0 1,0-18,0 18,0 17,0-35,0 35,0 0,0 0,0-35,0 18,0-18,0 0,0 0,0 17,0-34,0-1,18 18,-1 0,1 0,0 0,17-17,-18 0,19 17,-1 0,0-18,-17 1,17-1,18 1,-18 17,0 0,35 0,1 0,-19 0,1-18,-18 1,1-18,16 18,1-1,17 1,18 17,71 0,-36-18,53 18,-18 0,18-17,-53-18,0 0,-35 0,-35 0,-18 0,35 0,-17 0,0 0,17 0,18 0,71 0,34 0,18 0,0 0,-35 0,0 0,-70 0,-1 0,-52 0,-18 0,-17 0,17 0,70 0,89 0,-18-35,35 0,53 0,-88 35,17 0,1-18,-142 1,-34 17,0 0,-1-18,1-52,-1 0,1 0,-18 17,0 18,0-35,0 0,0 17,0 1,0-71,-18 53,1 18,-18-36,17 0,-17-17,0 18,-1 16,1 19,-18-18,18 35,-35-35,-18-18,-18 35,-17-34,-35 17,0 0,-18 0,-35 17,0-17,0 35,17 0,18 17,35 1,-17 17,-18-18,0-17,18 0,0-17,17 34,-53 1,19-1,34 18,-70 0,70 0,18 0,53 0,-1 0,-17 0,71 0,-36 0,0 0,18 0,-53 18,35-1,-17 36,-18-1,-35 36,-18-18,18-18,0 1,17-18,36 0,17-17,36-1,-1-17,0 18,1 34,-1 36,1 0,-1-18,18-18,0 1,0 17,0 53,35-1,-17 1,35-1,17-16,-17-36,-1 17,-16-17,-1-52,0 17,-17 18,-1-18,18-18,-17 18,17 0,0 0,-17-17,17-18,-17 0,70 0,70 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430 329,'2'0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13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7463 2030,'-17'0,"-89"0,-17-17,-36-36,-52 36,-1-1,-17-35,-35 36,-35-18,34 17,1-35,18 36,34-1,71 18,0 0,-17 0,17 0,-35 0,17 0,-17 0,35 0,0 0,-17 0,-18 0,-1 0,-34 0,35 0,0 0,52 18,36-18,0 17,18 1,17-1,-17 1,-1 0,1-1,-18 1,-36 17,19 18,-19-18,19 0,17 18,-18-18,53-18,0 18,18-17,-18 35,-17-18,17 18,18-18,-1 17,19-16,-1-19,18 18,-18 0,18-17,0 0,-17-1,-1 18,18-17,0 17,0 0,0 0,0 36,0-1,35 0,-17-17,17 17,1-17,16 0,1 17,0-17,18 17,69 18,-16 0,52 17,0 0,-17-17,34 18,19-36,-19 0,-16-35,34 18,0-35,-34 34,-1-16,35-1,-17 0,0 18,17-1,36-34,-18 35,70-18,0 53,1-36,-36 19,0-36,1 0,-19-18,-17 1,18 17,-18-17,0-1,17-17,36 0,35 0,53 0,-17 0,69 0,-105 0,-17 0,-36 0,-35 0,-53 0,-35 0,18 0,-71-17,17-1,19-17,34-18,18-17,18 0,-18-1,18 1,0-18,-53 18,0 17,-71-17,-35 35,1-35,-19-36,-17 36,0-53,0 0,0 0,18-18,-1 36,-17 52,0 0,0-17,0 17,0-34,-17 34,-18-17,-18-18,-35-18,0-34,35 34,0 36,18 17,17 36,0-18,1 17,-18-17,-36-18,-70 0,-35-17,-35-35,-1 34,-17-16,18 16,0 19,-1 16,36-16,-35 34,34-17,37 17,16 1,-17-1,53 1,0-1,-18 1,-17-19,35 19,-35 17,-18 0,-18 0,-17 0,0 0,-35 0,17 0,18 0,-36 0,1 0,-18-35,18 0,34-1,-34 1,0 18,35-1,-36-17,1 0,-18-18,-18 0,-17 18,-35-17,-1-1,18 0,36 36,34-1,36 18,-18 0,36 0,52 0,-17 0,0 0,-1 0,1 18,0-1,-1 1,1-18,-53 35,53-18,-36 1,18 0,-17-1,34 18,36-17,18 17,17-17,0-1,18 1,17 17,-35 0,18 0,-18 18,18-36,17 36,-17 0,18 0,-19-1,1 19,18 16,-1 1,-35 18,35-18,18-18,0 18,0 0,0 17,0-17,18 0,0-18,-1 0,1 36,17-18,-17 35,-1 0,1-36,17 54,18 0,-18-1,36-17,17-17,-35-1,35 0,0 1,17-1,1-17,0 0,0-35,-1 17,19-17,-19 17,19-17,-1-1,35 19,1-1,-1-35,1 18,-18-36,17 19,1-19,17 18,-17-17,52 35,-17-36,17 36,1-18,34 0,-17-17,35-1,1 18,-1-35,35 0,-17 0,-18 0,-35 0,18 0,17 0,-35 0,35 0,53-17,18-36,-35 18,17-18,-18-17,-35 17,-17 1,-36-1,1 18,-71 17,17-35,-17-17,-18 17,-17-34,-35-1,17-18,-18-52,-52 35,-1 0,-17 70,0-34,0 34,0-17,0-18,-17-70,-19 70,-16-35,16-18,-34 53,17-17,-17-1,17 54,18-19,-18 1,-53-18,0 18,-17-18,-36-17,-34-1,-19 18,19 18,34 0,18 35,35-36,36 54,-1-1,19 18,-19-17,18-1,-17 18,-36 0,-17 0,-36 0,-17 0,0 0,35 0,-35 0,17 0,54 0,-19 0,36 0,0 0,-35 0,0 0,-53-17,-1-1,-34-17,-36 17,71 18,-53 0,18 0,35 0,0 0,-1 0,-16-17,34-1,-17-17,-35 17,-1 1,1 17,17 0,18 0,0 0,0 0,17 0,18 0,-17 0,105 0,-70 17,-1 1,36 0,-18-1,-17 1,35 17,-18 0,18-17,-17-1,34 1,36 17,-36 0,-17 0,53 18,-53 0,18-1,-1 1,36 0,0-1,0 1,17 17,0 1,1-36,17 18,0 34,0 1,0-17,0 34,17-35,1 36,17-18,-17-18,35 35,-1-34,1-1,35 18,18-18,53 18,17 0,35 0,36 17,17-52,-17 35,70 17,-36-35,1 1,-53-19,71 1,34 0,54-1,70 1,88-18,70 0,54 1,-124-36,70 35,-175 35,-107-35,-34 0,-71-17,-71-18,-17 0,18 0,17 0,53 0,35-35,1 17,-1-35,0 18,-17-53,-1 18,-70 35,-70-18,-53 53,-53-17,17-18,-17-1,0-34,0-53,-17 35,-1-35,1 0,17 35,0 1,-36-36,36 52,0 1,0 0,0 17,0-17,-17-36,-1 1,1 17,-19-17,19-18,-36 0,18 17,17 36,0 35,1-36,-18 19,-1-1,1 0,-35-17,17 17,-53-35,-17-52,-71-1,0 1,1 17,16 52,19 19,35-1,-1 35,19 1,34-1,-17 1,18-1,17 18,-53 0,-17 0,-18 0,-35 0,-1 0,-34 0,0 0,17 0,-17 0,-1 0,18 0,-35 0,-17 0,17 0,-88-17,53-19,-1 36,-34 0,17 0,18 0,35 0,-18 0,18 0,-35 0,0 0,35 0,0 0,-18 0,18 0,-35 0,35 0,0 0,-18 0,18 0,0 0,53 0,-35 0,-1 0,36 0,-17 0,-19 0,36 0,0 0,0 0,35 0,18 0,52 0,18 0,36 0,-1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652,'208'-30,"-105"14,-51 1,17 0,-34 15,-18 0,18 0,-1 0,-16 0,-1 0,0 0,1 0,16 0,1 0,17 0,-18 0,-16 0,-1 0,0 0,0 0,1 0,-18-15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638 434,'-17'0,"-18"0,1 0,-1 35,1-18,-1 1,18-1,-17 1,-1 16,1-16,34 17,-18-35,1 17,0 0,17 1,0-1,0 18,0 0,0 17,0 18,17-18,0 0,1-35,-1 35,0-17,-17 0,17 17,1-17,-18 0,17-18,0 18,0 0,-17-18,18 18,-1-18,0 1,17 17,1-18,-35 18,34-18,1-17,17 18,-35-18,17 0,1 0,-1 0,-17 0,18 0,-1 0,-16-18,-18-17,17 1,0-1,0-17,1 34,-1-17,-17 18,0 0,0-18,0 0,0 18,0-18,0 0,0-17,0 0,0 34,0-34,0 0,-17 0,17 17,-35-35,18 18,17 0,-17 0,-1 0,1 17,17 17,0 1,-17-35,0 17,-1 18,18-18,0 0,-17 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 1393,'0'-35,"70"17,88-16,88-53,88 17,18-17,105 0,70 1,0-19,-52-16,-54-1,-139 52,-54 1,-87-1,-1 36,-70 16,-52 18,0 0,17-17,0-1,-18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563 216,'33'0,"-17"0,17 17,-1 0,17-17,-16 34,-33-17,0 0,0 17,0-17,0 0,0 34,-17-16,1-18,0 34,-1-17,1 0,16-17,-16 17,0-17,-1-17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 149,'-18'17,"-85"120,16-68,-17 0,1-18,-1 35,-17-17,17-18,35-16,17-18,52 0,0-34,52-18,17-33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720 156,'16'16,"32"83,-32-49,15-17,-15-17,0 1,-32-17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696 170,'85'12,"-35"-12,18 0,-17 0,16 0,-33 0,-17 0,0 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699 303,'85'0,"221"-47,-289 47,0 0,0-16,-34 0,0 16,0-15,-17-17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965 173,'-16'103,"-1"-34,0 35,17-52,-33 68,33-51,0-17,0 0,0-1,0-33,0-1,-17-17,1-35,-1 18,1-35,-1-17,-16 18,16 16,0 1,1-18,-1 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727 194,'16'0,"30"28,-30-28,-1 15,1-1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915 198,'-17'0,"1"0,-17 14,16 0,-16-14,0 15,-16-1,32-14,1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553,'-17'0,"0"0,0 34,-16-1,16-16,17 0,-34 16,17-16,-34 34,17-1,17-16,-16-18,-1 1,17-17,0 0,0 0,34-17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765 173,'1'0,"0"0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173,'-33'82,"-1"-32,-16-17,0-17,0 1,16-17,17 0,-16 0,33 16,17 1,-1-17,1 0,17 0,16-17,-50 1,0-1,0 1,0-17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915 476,'0'104,"-17"0,17-87,-18 70,18-53,0-16,0-1,0 0,18-17,-1 0,36 0,-1-17,-34-18,34 1,0 16,-17 1,-17 0,-36 17,1 0,-18 0,-17 0,-1 0,18 0,-17 0,-1 0,36 0,-18 0,17 0,-17 0,18 0,17-35,17 35,1 0,52-35,0 1,17-1,-34 18,-1-1,-35 1,1 0,-1-1,1-16,-1-1,1-17,-1 35,1-18,-1 1,18-1,-17 18,17-18,-18 0,1 18,-1 17,-17 17,0 1,0-1,0 18,0-18,-17 35,-1-35,1 1,17-1,0 0,35-17,-18 0,18 0,0 0,0 17,-18 1,1-1,-1-17,-17 17,0 1,0-1,0 0,0 18,0 0,0 34,-17-17,-18 17,0 1,-17-1,17-17,-18 0,36-18,-1-16,1-18,-1 0,1-35,-1-17,1-17,-1 17,1 0,17 0,0-35,35 18,-18 34,1 1,17 16,-18 18,36 0,17 52,17 0,-17-17,0 0,0-1,52 18,18-17,35 17,-18-18,-35 18,-52-34,-17-18,-106 0,1-18,17 18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 397,'-18'0,"1"0,-18 0,18 0,-18 0,-17 0,35 0,-53 18,36-18,-1 0,-17 0,0 0,0 17,17 0,0-17,0 18,35 17,-17-18,0 0,-1 18,18-18,-17 36,17-19,-17 1,17-18,0 36,0-19,0 19,0-1,0 0,0 17,0-17,17 18,0-35,1 17,-1 0,-17-35,17 18,-17-18,18 1,-1-18,35 17,-17 1,0-18,34 0,1 0,16 0,1-18,-17 18,17-17,-18-1,-17 18,-17 0,-18 0,35-17,-34 17,-18-17,0-18,0 0,0 0,-18-34,-34-1,52 1,-17 17,17 0,-52-35,17 17,18 1,-1 17,1 17,-18-17,0 0,1 17,-18-17,0 34,-18-16,-17-1,0 17,18 1,17 17,-18 0,-16 0,33 17,19 1,16-1,1 18,17-18,0 35,0 1,17-36,18 18,0-1,-18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391 330,'88'14,"438"15,-316-29,18 0,0 0,18 0,-106 0,36 0,-1 0,36 0,-71 0,35 0,1 14,-71-14,-17 0,-53 0,0 0,-18 0,-17-14,-17-1,17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915 328,'34'17,"34"34,-68-34,18 16,-1 1,0-17,0 17,-17-17,0 0,0 17,-34-17,-18-1,-16 1,-35 0,17 0,-16 0,85-17,-18 0,18 0,0 0,0 0,34-17,17-17,1 17,33 1,35-35,-18 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746 331,'35'17,"122"35,-105-52,35 0,0 0,-17 0,-18 0,-35 0,-17 17,-52 35,17-17,-69 17,-1 0,18 0,-17-17,34-18,18 0,34 1,1-36,17 1,17-18,36 1,34 16,-18 18,36 0,-1 0,-51 0,-1 0,-17 0,-18 0,-17 35,-17 0,-18 17,-17-18,-1-16,1 16,0-16,34-18,-16 0,-19 0,36-18,0 1,17-18,-18-69,18 35,0-18,18-17,16 52,1 18,-17 16,16 1,19 17,-36 35,18 34,0 0,-18 18,18 17,0-17,-18-18,-17-17,0 17,0-17,0-17,-17 0,-18-18,18-17,-18 0,17-17,1-18,17-17,0-35,35 35,34 0,36-34,-1 34,1-35,-1 35,1-17,-1 17,-34 0,-53 52,1 0,17 0,-35 34,0 1,0 17,-18 0,-34-17,0 17,-18-18,-34 1,34 0,18-18,34 0,1 1,-1-18,53-18,0 18,0 0,-18 0,1 0,-18 35,-53 34,-34 1,53-36,-19 1,1 0,35-18,-1 0,53-17,35 0,-18-34,-17 16,-18 18,1 0,-1 0,-17 18,0 34,-17-18,-1-16,1-1,-1-17,-34 0,-35 35,17-1,1-16,17 16,34-16,1-18,69 0,35 0,35 0,17-18,-34-16,-1 16,-17 1,-34 0,-53-1,17 18,-17-17,0 0,-17-1,17-16,0-36,34 36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 279,'17'17,"-17"18,0-17,0 17,0-18,0 18,0 0,-34-18,-17 18,-1-18,-16 18,17-17,17-1,17-17,0 0,68 0,-17 0,34 0,18 0,-18 0,0 0,-34 18,0-1,-17 0,-51-17,0 0,-34 0,17 0,-1-34,35-1,0 0,0-17,17-1,0 18,0 18,17-18,0 35,0 35,-17 35,0 17,0 70,-17 34,0-34,-17 17,-17-17,34-35,0-17,17-88,0 18,-17-17,0-18,17-53,0 18,0-52,51 0,-34 0,34-18,17-17,1-17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276,'-35'122,"1"-70,-1-17,-17 0,17 17,-17-17,0-18,18 1,16-1,18-52,35-17,52 17,-18 0,-34 1,34-1,-34 0,-18 35,0 0,0 0,1 0,-1 0,18 0,-18 0,18 0,-18 17,-17 18,-17 0,-18 0,-17 0,0-1,0 1,35-17,-18-1,18 1,34-18,18 0,0 0,-1 0,1 0,-18 0,0 17,-17 18,-17 0,-35-18,-17 18,-35 35,-87 17,36 0,33-35,70-35,35 1,52-18,51 0,105-18,-35 1,17 0,-52-1,-52 1,-17-1,-34 1,-36-1,1 1,0 17,-18-17,18-1,-1 1,18 69,0-17,18 35,16 34,-34-52,0 18,0 0,0-18,0-17,0 17,0-35,0 1,0-1,0 1,-17-53,-18 0,18-17,0-1,-18 1,1 0,16 35,1-1,0 18,-35 18,-18 16,-34 1,18 0,-35 17,34-17,70-35,-1 0,1 18,52-18,34-18,-17 1,52-1,17-17,-34 18,17 0,-35-1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825 336,'85'0,"-68"0,0 0,0 0,0 0,0 0,0 0,0 13,-1-13,1 0,0 0,0 0,0 0,0 14,0-14,0 0,0 0,0 0,0 13,0-13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 568,'17'0,"0"0,-1 0,1 0,0 0,0 0,0 0,-1 0,1 0,17 15,33 0,-33 0,-1-1,-66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179 565,'17'0,"53"0,35 0,70 0,0 0,52 0,18 0,-18 0,-52 0,-36 0,-16 0,-53 0,-53 0,1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4391 1399,'-35'-35,"-18"-17,-17 17,-36-17,1-18,-18 0,0 18,-18-1,18 36,0-1,-52 1,52 17,-18 0,18 0,-18-35,-17 17,0 1,70 17,-17 0,-53 0,87 0,-52 0,0 0,18 17,70-17,-88 18,52-1,-16 1,-19-1,18 18,0-17,18-1,0 1,0-1,17-17,18 35,35-18,-18 1,-17-18,17 52,1 1,-18-1,17 1,1-1,-1 18,18 0,0-1,0-16,0 17,0 0,18-18,34 18,-17 0,53 17,18-17,17 0,35 17,0-17,53-53,0 18,17-17,-17 34,18-34,-19-18,1-35,0 17,0-34,-53 17,-35 17,18-34,-18 35,0-1,17-34,-17-1,0-17,36 35,-1-69,0 16,-18 36,-69-18,-36 53,-35-1,17-17,-17-17,-17 0,17 34,0-52,-18-17,1 17,17 53,0-18,-18 0,-17 17,-18 1,-52-1,17 18,-123 18,35-1,-17 18,0 0,-18-17,0-18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 2420,'35'53,"141"-1,-53-34,-17-18,70 0,35 0,17 0,36 0,53 0,-18 0,52 0,19 0,-89 0,-17 0,-35 0,-54 0,-16 0,-36 0,-35 0,35 0,-35 0,53 0,17 0,-17 0,-1 0,36 0,-18 0,-17 0,17 0,-35 0,-87 0,16 0,-16 0,-19-18,18 1,-17-1,17 18,-17-17,-1-36,18 18,-17 0,17-17,-17 17,-1 18,-17-1,0-17,0 18,-17-18,-36-18,-70-17,-18-17,-52-53,-53 1,-1-36,1 35,35-17,-35 70,35-18,17 35,71 35,35 17,18 1,35 17,17 0,-35 0,18 52,0 1,0 17,0 17,-36 18,19 0,-1-35,-18 17,36-52,0 0,0-18,17-17,1 0,-18 0,-36 0,1-17,17 17,-88-18,-17-17,17 0,18 35,-53-17,-17 0,17 17,-17 0,34 0,19 0,17 0,35 0,17 0,36 0,-18 0,18 0,0 0,0 0,0 17,-1 0,19 1,-1-18,1 35,17-18,-18 1,1-18,-19 17,-16 1,16-1,19 1,-1-1,18 18,18 0,-18 0,17 0,19 17,-1 1,70 17,1-18,87 18,18 17,88 1,35-19,18 19,0-18,-53-18,-35-34,-53 17,-70-35,34 0,1 0,18-53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474 878,'0'-12,"35"12,52 0,0 0,52 0,52 0,-17 0,0 0,-70 0,-35 0,1 0,-53 0,1 0,-36 0,-51 0,-1 12,-17 0,18-12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489 879,'35'9,"34"-9,18 0,52 0,0 0,34 0,-16 0,-36 0,-69 0,0 0,-34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624 572,'2'0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4132 1272,'-70'-70,"17"35,0 0,-17 0,-18 0,-18 0,36 17,-18 1,-17-1,-19-17,37 35,-54-17,-17-1,34 18,-51-17,51 17,-16 0,34 0,-34 17,69-17,-34 0,-18 18,-36 34,1-34,17-1,-17 36,-18-36,18 1,35-1,0 18,35 0,17-17,19-1,-1 18,18-17,17 17,-17 0,0 18,-18 17,18 0,0 0,0 0,17 0,18-18,0 18,18-17,17 34,18-17,17-17,35 35,36-1,17-17,18 0,35 18,35-18,1 0,16-18,-34 1,70-36,0 18,-35-35,17 0,-17 0,-35 0,-54 0,-16 0,-36 0,18 0,-18 0,17-17,1-18,-18 17,18 1,35-18,-18 0,0-35,-35 35,-52 0,-36 0,-18-18,-17 18,0 0,0-35,-35 0,18 0,-19-35,1 17,18-17,-18 18,17-18,-17 17,0-17,-36 0,36 17,-18-17,-87-35,-19 18,1 34,-71 1,1 17,-18 17,17 1,-17 34,70 18,35 0,18 0,88 18,17-1,36 1,70 34,53 53,34-52,37 17,16 0,1-18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2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746 966,'542'0,"-298"0,-52 0,-17 0,-88 0,-52 0,-17 0,-18 52,-70 1,-35-1,-52 52,-53-17,18 0,-17 17,16 1,36-1,52-52,71-17,34-17,-18-18,70 0,1-53,-1 1,1-52,17-18,-1-35,1-34,0 35,-35 34,17 0,-17 18,-17 51,-18 36,17 17,18 52,35 87,-35 35,35-17,0 17,-1-35,-34-17,0-53,0 1,-17-18,-18-34,-35-18,-87-53,-1-34,-69-17,0-18,0 0,35 18,35 17,17 18,52 34,36 0,69 35,71 17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7607 1424,'17'-17,"-34"-36,-54 0,-34-34,-54-1,1 0,-18 1,-53-18,18 34,-18 1,18 35,17-17,-17-1,35 36,0-1,53 18,-53 0,0 0,-35 0,-18 0,0 0,0 0,-17 0,17 0,0 0,18 0,-18 0,36 18,17 34,17 1,36-18,-53 17,18-34,34 17,1 18,-18-1,18 1,-35-1,35 36,35-18,17-17,36-1,0 18,0-17,17 0,18 17,0 53,35-53,18 17,-35-17,17-17,0 17,18 0,0 18,35-18,35 53,35-18,71 0,0 18,88-35,35-1,105 1,-52-36,0 36,-71-35,-35-1,-35 1,18-36,-18-17,0 0,0 0,0 0,0 0,35 0,-70-52,17 34,-17-34,18-1,-71 36,-18-18,-35-18,-35 35,-35 1,0-18,-36 0,1-18,0-70,-1 36,18-18,-35 52,0-70,-52-35,16 71,1-18,0-1,-35 36,-1 0,-34-17,-1-1,-52 0,-1 18,-34-18,-19 36,1-18,0 17,-18 18,-17-53,52 18,18 35,0 18,18-36,-1 36,71 17,-17 0,-18 0,-36 0,18 0,-35 0,18 52,-53-34,0 34,-1-34,1 34,18-34,-19-1,1 36,35-35,18 34,35-17,35 18,0-1,0 1,17 0,18-1,1 1,16-18,19-18,-18 1,105-18,159 35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1133,'17'0,"53"0,35 0,-1-33,18 33,52-16,-34-1,-19 1,1 0,0-17,-17 33,-18-16,-70 16,1 0,-1-16,1-17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 578,'0'17,"0"16,0-17,0 1,0 16,0-16,0 16,0 0,0-17,0 1,0-1,0-32,0-17,0 0,0 0,0 16,0-16,0 16,0 1,0-1,17 17,0 0,-1 0,1 0,0 0,-1 0,1 0,0 0,-1 17,-16 16,0-17,0 1,0 0,-16-1,-1 1,0 16,1-33,-1 0,-16 16,-1 1,18-17,-18 0,18 0,-1 0,0 0,-16-17,33 1,0-1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 905,'-105'0,"88"0,-1 0,1 0,-1 0,-51 18,34-1,0 1,18 17,-18 0,-18 17,1 18,17 0,-34 35,34 0,17-17,-34 17,35-18,-1 18,18-70,0 53,0-1,0-16,-17 51,-1-34,1-1,0 18,-1-17,1-36,-18 18,17-17,1-1,0 1,-18 34,0-52,17 18,-16-1,34-17,-18-17,1-1,-18-17,-17 0,17 0,-35-17,53-1,-1 18,-17-17,35-1,-17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565 945,'35'0,"34"0,-16 0,16 0,36 0,-18 0,0 0,35 0,17 0,18 0,-35 0,-18 0,-34 0,-18 0,-34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343 759,'70'87,"-18"-34,0 17,0 0,18 17,17 18,-35-35,0-1,18 36,-18 0,35 17,-18-17,-17 35,35-18,0-17,-17 0,-18 0,-17-53,-18-17,1 0,-18-17,-35-36,0-17,18 35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 1029,'156'86,"-87"-52,-17 1,17-1,-35-17,1 1,-35-1,17-17,35 17,0 35,0-1,34 1,-17 0,-17-18,-35-16,1-1,-18-52,0-34,-18 52,1-17,17 16,0-16,0 17,0 0,0-18,0 1,0-1,0-17,0 18,0-1,0 1,0 0,0-1,0 18,0-18,0-16,-52 33,35 1,0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 3514,'0'17,"88"88,-53-69,17-19,18 1,35 34,18-34,-35-18,87 17,-17-17,-18 0,35 0,0 0,-35 0,-17 0,-53 0,-17 0,-36 0,36 0,-18-35,0-35,17 0,1-35,35-18,17-18,-35 36,0 0,-18-1,1 19,-36-19,1 18,-1-34,-17 34,0-70,0-18,-35 1,0-1,-17 36,17 17,17 53,-17 35,18-36,-18 19,0-1,17 0,-69 1,-19-36,19 35,-18-17,-18 53,18-1,17 18,1 0,-1 0,-35 0,18 18,18-1,-18 36,34-36,-16 18,-18 18,17 35,18-18,0 35,17 53,1 0,34 0,1 18,-18-1,35-34,0 69,0-34,-18 35,18-36,0 1,0 34,35-69,0-1,-17-17,-1-35,1 17,17-35,0-35,18 53,-1-53,1 53,-1-35,-17-36,0 1,-17-1,-1-17,-17-17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 1892,'209'0,"1"0,17 0,35 0,0-18,-88-34,-17 34,-87-17,-35 18,-17-1,-36 18,-52 53,-87 34,0 18,0 17,0-34,0 34,17-35,18 0,52-17,35 0,18-35,17-17,0-88,35-35,34-35,-34-17,35-35,-18-18,-17 1,35 34,0 18,-18 35,-34 17,17 70,-35-18,0 36,17 34,-17 71,0 104,0 52,0-17,0 1,0-54,0-17,0-52,0-35,0 0,0 0,0-35,0-18,0 1,-52-53,-35-53,34 53,1-17,-18 17,0-35,18 53,-1-36,36 18,-18-17,0 17,18 35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1129,'368'-70,"-106"52,1 18,17 0,-17 0,-36-17,-69 17,-88 0,-53 0,1 0,-1 0,-34 17,-53 36,-70 52,17 17,-69 18,-36 35,36-17,-1-18,35 52,18-17,35-52,18-18,17-18,70-52,-18 0,1 0,17-87,17-88,36-18,34-52,1 0,17-35,-18 0,18 0,-34 35,-1 53,-35 34,-18 36,1 34,-1 18,1 53,17 104,35 53,0 70,0-17,35-1,-70-17,0-70,0-35,-18-35,-17-52,0-1,0 18,-17-35,-53-35,-35-52,-70-1,0-34,-18-1,-17 1,-18 17,71 0,-1 17,53 36,18-18,34 35,18 17,0 1,35-1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0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1375,'71'87,"17"-70,88 1,-35-1,53-17,35 0,35 0,0 0,1 0,-19 0,19 0,-19 0,-17 0,-17 0,17 0,-35 0,52 0,-16 0,34 0,0 0,0 0,-35 0,1 0,-19 0,-70 0,17 0,-34 0,-18 0,17 0,35 0,19 0,16 0,54 0,-18 0,0 0,-17 0,-1 0,-35 0,-35 0,-17 0,17 0,-18 0,-35 0,-18 0,36 0,18 0,-1 0,53 0,0 0,-52 18,-36-18,70 0,36 0,-18 0,36 0,-36 0,0 0,36 0,-36 0,18 0,52 0,-52 0,53 0,-53 0,17 0,-35 0,-35 0,-17 0,-36 0,0 0,-18 0,1 0,-1 0,18 0,0 0,36 0,-19 0,-17 0,18 0,18 0,-89-18,0 1,-17 17,17-18,35 1,1-18,-1 18,1-1,-18 1,-36-1,1 1,0 0,-18-1,17-51,1 16,-1 1,-17 0,0 34,0-34,0 17,0 0,0-34,-35 17,0-1,-18-16,0 16,0 1,-17-18,-36 36,0-19,-17 1,0 0,-1 34,-34 1,34 17,-52 0,-18 0,18 0,-35 0,-1 0,36 0,0 0,35 0,-35 0,17 0,-17 0,-18 0,-17 0,-18 0,-71 0,36 35,0-35,-54 17,19-17,-18 0,35 0,-18 0,36 0,0 0,35 0,-36 0,36 0,-35 0,-35 0,34 0,19 0,-54 0,18 0,-17 35,70-35,-71 0,36 0,-1 0,36 0,-17-70,34 36,-52-1,70 35,-17 0,-18 0,17 0,1 0,17 0,18 0,-36 0,1 0,35 0,-53-18,52 1,19 17,17 0,0 0,-18 0,71 0,-35 0,0 17,-1 36,18-36,18 0,-17 1,52-1,18-17,-18 0,17 0,-16 18,34-18,18 35,0 17,0 0,0 18,0-1,0 1,0-18,0 18,0 0,0-1,0 18,53 0,17 18,36-18,-35 0,-1-52,0 0,-17 0,-35-35,0 0,17 0,53 0,35-35,36 17,17 1,35 0,-17 17,71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1769,'35'0,"36"17,34 1,36-1,53 18,-1-17,19-1,-1 18,18-18,-18 36,0-36,-52-17,17 0,-35 0,-18 0,0 0,18 0,0 0,70 18,-53 17,54-18,-19 1,19-1,-54 18,18-17,-53-18,1 0,16 0,1 0,18 0,-18 0,17 0,18 0,-88 0,53 0,35 0,-18 0,19 0,-37 0,19 0,-18 0,-18 0,0 0,18 0,-18 0,18 0,-18 0,53-35,-52 35,52-18,-18 1,-35-1,-35 1,-17-18,-1 17,71-52,-71 36,-17 16,0 1,0-18,0 0,-18 17,18-17,-36-17,1 17,0-17,17 34,-18-34,-17 34,0 1,0-36,0-34,-35 17,0 0,-18-17,-52 0,-1 17,0 0,1 18,-1-18,-35-17,-17-1,-1 18,36 35,-18 0,-17 18,17 17,-35 0,-35 0,-1 0,-17 0,1 0,-19 0,18 0,0 0,0 0,18 0,0 0,35 0,-18 0,-52 0,17 0,0 0,18 0,-1 0,19 0,17 0,17 0,-17 0,71 0,-19 0,1 0,35 0,-35 0,35 0,-71 35,36-35,-53 0,35 0,-35 0,18 0,-18 0,35 0,0 0,-17 0,17 0,18 0,-1 0,36 0,0 17,53-17,0 18,17-18,1 17,-1 18,18-17,0-1,0 1,0-1,0 1,0-1,0 1,18-1,-1 0,1 18,-1 0,19-17,16 17,1 0,-18-18,1 1,17-1,17 18,53-18,0 18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294 507,'15'0,"44"0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 612,'17'0,"0"17,0 33,-17-33,17 33,0 1,-17-35,0-32,0-35,0 1,0 33,0 1,0-1,34-17,-1 18,1-1,-17 17,0 0,0 0,0 0,0 0,17 17,-17-1,0 1,-17 0,0 0,0 16,0-16,0 0,0-1,0 1,-34 0,-17 16,0-16,17 0,-16 0,-1-1,34-16,-17 0,17 0,0 0,-17 0,17-16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3615 487,'-35'0,"-70"0,-53 0,-18 0,-17 0,-18 0,36 0,-36 0,35 0,36 0,70 17,52-17,1 0,-36 0,-17 0,-36 18,1-1,17 1,-35-1,0 35,1-17,-1-18,17 1,1 34,17-35,53-17,17 0,-34 18,34-18,1 0,-36 17,35-17,1 17,-1 18,-17 17,18 1,-1-1,1 0,-1 0,18-17,0 17,18-35,-1 18,1 0,17-18,0 1,35 17,71 17,-54-17,36-1,0 1,35-18,0 18,-35 17,35-34,-35-1,-70 1,52-18,-52 0,17 0,0 0,0 0,-17 0,70-18,0 1,52-18,1 18,17-1,0 1,-35-18,-70 35,35-17,-105 17,-1 0,18-18,-17-34,17 0,-18 17,36-17,0 0,35 0,-53-1,0 19,0-18,-18-1,-17 36,0-53,0 1,0 17,0-18,0 35,-17-17,-1 35,1-18,17 0,-35 18,-36-1,36 18,-52 0,-89 0,-52 0,-1 0,19 0,34 0,88 0,36 0,34 18,36 51,34 36,71 34,-17-17,-1-18,0-17,1 0,52 17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 1279,'386'0,"-211"0,53-35,0 17,-17 1,-36 17,-17 0,-53 0,-52 0,-18 0,-18 0,-17 52,-17-34,-1 34,-69 18,-1 0,-17 18,-71-1,54 19,-19 16,-17-17,53 0,17 0,36-17,17-36,17-52,18 18,0-36,0-69,0-36,0-34,0-18,0-18,0-17,0 0,35 35,0 17,-17 36,-1 34,-17 53,0 18,0-1,0 1,18-1,0 88,52 53,0 34,0 36,0-36,18 1,0-1,-1 1,1 0,-35-36,-1-34,-17-18,-17-35,-1-18,-17 1,0-1,-52-17,-18 0,-36 0,-16-17,-1-18,0 17,-35-34,0-1,36 1,34 17,35 0,1 17,34 18,1-17,17-1,0-17,35 0,0 0,17 0,18 0,71 17,52-17,70-17,0 34,35-17,-35 35,-17 0,-1 0,-69-17,-89-1,-52 1,-17 17,-1 17,-34 71,-1-1,-17 36,0 0,-17 17,17-53,-1-17,19 0,-18 0,17-17,1-1,17-34,-35-36,17-52,1-17,-36-53,18 17,0-34,-35 34,-18 0,35-17,-17 35,35 18,0 17,18 0,-1 17,0 18,36 53,17 52,53 70,-1 17,36 18,18 18,-1 0,0-1,-52-34,0-36,-1 18,-17-35,-52-35,-1-52,-17-1,-17-17,-36-52,1-18,-18-35,17 35,0 0,-17-18,18 18,-1 18,0-1,18 1,-17 17,-1 0,0 0,1-18,17 18,17 18,1 17,-18 0,-53 0,18 35,0 52,-18 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416 927,'18'-13,"-1"13,53 0,18 0,0 0,35 0,17 0,-17 0,0 0,18 0,-18 0,-35 0,35 0,35 0,-18 0,36 0,35 0,17 0,0 0,36 0,-1 0,-34 0,-19 0,-69 0,52 0,-105 0,0 0,-18 0,-35 0,0 0,-17 0,-1 0,1 0,-1 0,-69 13,-1-13,-70 0,0 14,35-14,-122 13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 1284,'0'17,"35"0,35-17,88 0,70 0,87 0,36 0,139-17,-192-17,-35 34,-52 0,-106 0,-35 0,-35 0,-18 0,-17-68,-35 0,-17-33,-36-18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396 828,'0'-17,"87"0,71-17,87 17,-18-34,36 0,17-16,-53 16,-17 17,-52 0,-36 17,-87 0,-17 17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187 419,'53'50,"-1"-16,1-17,-35 17,34-17,-34-17,17 0,0 0,18 0,-18 0,18 0,17 0,35 0,18 0,88 0,-18-17,18-34,-18 34,-17-33,-18 16,-35 0,-35 17,-71 17,1 0,-1 0,18 0,18 51,17 16,1 1,34-17,-17-17,52 16,-17-16,0-17,-35-17,52 0,19 0,-37-17,-34 0,18 0,-19 0,-16 1,-36 16,-18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5:44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597 447,'645'-15,"-436"-29,-34 29,-71 15,1 0,17 0,-52 0,-53 0,1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 1828,'17'35,"247"210,-140-175,69 18,54 17,17-35,36 0,-19-18,19 1,-36-36,-88-17,71 0,-1 0,54 0,17-17,17-18,124-70,-53 52,1-34,-19 69,-17-17,-53 18,-53 17,-35 0,-35 0,-53 0,-53 0,-18 0,18 0,36 0,-19 0,71 0,124-35,-71 35,35 0,35-18,-34 0,-36-17,-53 35,-18 0,-34-17,-72-1,-34 18,0 0,-1-17,18-18,36-18,52 1,-17 17,-36 0,36 0,17-18,-52 35,-1 1,-35 17,18-18,-35 18,-1 0,19-17,-1-36,18-17,17-17,-17 52,0-18,-18 1,0 16,1-16,-1-1,-18 18,-17-17,0 34,0-17,0 0,0 0,0-17,0-1,0 35,0-34,0 17,0 0,0 17,0-34,0-1,0 1,-17 34,-1-34,18 34,-17 0,17 1,-18-18,0 35,18-18,-17 1,-1 17,-35-18,-17-17,-36 18,-17-18,-53 17,35 18,-106 0,18 0,36 0,-54 0,53 0,-17 0,35 0,0 0,17-17,36-1,35 1,0 17,-36-35,1 35,-88-18,35 18,-36 0,19 0,-19 0,1 0,35 0,35 0,17 0,1 0,70 0,-35 0,0 0,-17 0,-1 0,-17 0,-1 0,-17 0,18 0,-35 0,52 0,-17 0,35 0,17 0,-17 0,18 0,-18 0,-1 0,1 0,0 0,0 0,-17 0,-1 0,-53 0,18 0,-70-17,53-1,52 18,-53 0,19 0,-19 0,18 0,0 0,36-35,34 35,1 0,-89 0,36 0,-18 0,0 0,18 0,-1 0,36 0,0 0,18 0,-53 18,35-1,-1 1,-16-1,17 18,-18-17,36-1,34-17,-34 18,17-1,18-17,-36 35,36-17,-18-1,0 18,1 0,-19 0,1 0,-1 18,36-18,0 0,0 0,35-17,-18 17,18-18,0 36,0-36,0 36,0-18,0 70,18-52,-1 17,18 0,1 17,17-52,-18 18,18 17,17 0,36-17,-1-18,19 35,-1-35,0 17,18-17,-18 18,18-35,53 34,-18-34,36-18,17 17,0-17,70 35,-35 0,0 18,-17-1,-106-34,53-1,-54 1,37 17,-19-17,18-18,36 0,17 0,-1 0,37 0,-1 0,0 0,0 0,-35 0,-53 0,-105 0,70 0,88 17,-18 18,-70-35,17 0,-34 0,-71 0,-18 0,-18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2401 775,'-18'-34,"-34"16,-36-17,-35 0,-35-35,0 53,36-18,-1 17,0 1,35-1,18 1,53 17,-1 0,1 0,-1 0,0 0,-34 35,-1 0,-17 0,17-18,1 36,17-18,-35 0,17 0,0-1,18-16,18-1,-1 1,18-1,-17 18,-1 0,18-17,-17 17,17 0,0 0,-18 34,18-34,0 18,0-18,0 0,0 17,0 0,18 1,-1 17,-17-35,0-18,18 36,-1-1,1-34,-1 16,18 1,0 0,0 0,36 0,-19-35,18 35,18 53,-18-54,53 1,35 18,-18-18,18 35,-35-53,-18 18,-35-17,-35-18,36 0,-19 0,-17 0,71-18,-54 18,71-17,0-1,0-17,-1-17,19-1,-18 1,34 17,-34-35,-18 18,-34-18,16 0,-69 18,-1-18,18-53,-35 36,0-35,-17-1,-1 36,1-18,-1 53,-17-1,35 18,0 18,0-1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733 627,'0'-35,"70"17,54 1,34 0,-17-1,-70 18,17 0,-35 0,-36 0,1 0,35 0,52 0,72 0,69 0,18 0,54-35,-19 35,18 0,0 0,0 0,-17 0,-36 0,-17 0,-1 0,-52 0,53 0,-18 0,35 0,0 0,18 0,35 0,18 0,-53 0,-18 0,0 0,-35 0,-17 0,-36 0,0 0,0 0,0 0,0 0,36 0,-18 0,52 0,-17 0,0 0,18 0,-1 0,1 0,-53 0,-36 0,-34 0,-89 0,0 0,-17 0,-1 0,19 0,34 0,36 0,88-17,-54 17,1 0,-17 0,-1 0,53 0,36 0,52 0,-70 0,17 0,-88 0,-87 0,-1 0,-18 0,-17 17,0 53,0 17,-17 17,-1-16,1-1,17-18,0 18,0 0,0 0,0 35,17-52,-17-35,0-18,0 0,-35-17,-71 0,-70 0,-71 0,18 0,-52 0,-19 0,36 0,-18 0,35 0,54 0,34 0,53 0,1 0,17 0,-1 0,1 0,-35 0,-53 0,-35 0,17 0,-106 35,36-17,35-1,18 18,-1-18,36 1,0-1,53 18,17-35,-35 17,-18 1,19-18,-37 0,1 0,-35 0,35 0,-1 0,37 0,-19 0,18 0,18 0,-1 0,36 0,0 0,-35 0,53 0,34-18,-34 18,-71 0,-35 0,-36 0,19 0,-19 0,36 0,-35 0,17 0,-18 0,19 0,-19 0,1 0,-18 0,0 0,-18 0,-17-17,88-18,53 35,17 0,0 0,18 0,0 0,18 0,34 0,-34 0,35 0,17 0,-17 0,-18 0,0 0,0 0,-17 0,17 0,18 0,17 0,0 0,1-17,17-1,0-17,0-34,0-18,0 0,0-18,17 53,-17 0,18-70,0 35,-18 17,17-34,-17 34,0 1,0 34,0 0,0 18,35 17,18 0,53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 608,'0'-17,"0"51,0 34,0 0,0-17,0-16,0-1,0-17,0 17,0-17,0 17,0 0,0-17,0 0,0 0,17-17,34-17,16-17,1 0,-17 0,16-17,-16 17,-34 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632 643,'0'-17,"35"17,0-18,36 1,-1-1,35 1,-17 0,35-18,0 0,-17 18,-19 17,1 0,-17 0,-54 0,18 0,-17 0,17 0,18 0,-1 0,19 0,17 0,-1 0,1 0,18 0,-54 0,19 0,16 0,-16 17,-19-17,54 17,-53 1,17-1,0 1,-35-18,53 0,35 17,-53-17,71 17,-18 1,-53-18,18 17,-70 1,-1-18,1 0,-1 0,89 17,17 0,0 1,0 17,0-18,-35 18,-18 0,-35-18,-17-17,-1 18,-17-1,35 35,-17-17,-1-18,-17 1,0 17,0-1,-17 1,-1 0,1-18,-1 18,18-17,-35 16,0-34,17 18,-17-1,0 1,0-1,0 0,-18 1,-17-1,-18 18,-18-17,-34-1,-18 0,0 18,17-17,-35-1,18 0,-17 36,52-36,17 0,36 1,52-1,-17-17,0 0,-53 18,18-18,-35 0,-18 0,-18 0,0 0,-34 0,52 0,0 0,35 0,0 0,-17 0,52 0,0 0,18 0,17 0,1 0,-1 0,1 0,-1 0,-17-18,-18 1,1-18,-19 0,36 18,-17-18,-19 18,1-1,17 1,18-18,0 18,17 17,1-18,-1 1,1-1,-1-34,-17 0,35 0,0 34,0-17,0 18,0-18,0 18,0-35,0 17,0-17,0 17,0 17,0-16,0-1,0 17,0-16,18-19,17-51,35 34,-17 1,-1 34,-34 17,17 1,-17 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365,'17'17,"-1"0,1 0,-1-17,17 17,-16 17,-1-17,-16 0,0 0,0 0,0 0,0 0,-16 0,-1 0,1-17,-1 17,17 0,0 0,0 0,17 0,-1 0,-16 0,17 0,-17 17,0-17,-17 0,1-17,-1 0,-32 0,32 0,-16-17,0 0,16 0,17 0,-16-17,16 17,0 0,-17-34,17 34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 357,'0'52,"0"105,0-70,-16 34,-1 1,1 0,0 0,-1-35,1-18,16-17,0 0,0 1,0-19,0-16,0-1,0 1,0-71,16-16,33-1,0-34,33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 352,'13'14,"14"29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364,'0'16,"17"-16,34 16,18-1,-18 1,0 0,-34-16,17 0,-17 0,0 0,0 16,17-16,35 15,-35-15,-17 16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 576,'18'0,"-1"18,1-1,-1 17,18-17,-18 1,-17-1,17 0,1-17,-18 34,0-16,0 16,0 18,0-18,-18 18,1-18,17-17,-17 18,17-18,-18-17,1-17,0-18,-1-16,18-1,-17 0,17 1,0 16,0 18,0-17,0-1,0 18,0 0,0 0,0-18,0 18,0 0,0-17,-18 16,18-16,0 0,-17 16,17 1,-17 0,-1 34,-16 35,-18 17,-18-18,-17 35,18-17,-35 17,0-34,-18 34,35-52,53-17,16 0,1 1,17-36,52-16,0 17,35-18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371,'0'86,"0"34,0-51,0 0,0-18,0 70,0-104,0 34,0-16,0-18,0-52,17 1,-17 17,0-17,17-18,-17 18,0 16,17 18,0 0,-1 0,1 0,0 0,-67-17,-1 0,-16 0,16-17,17-1,-16 1,16-1,17 35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 384,'-17'34,"0"17,0-18,-1 18,18-34,-17 34,0 0,-18-1,0-33,18 17,17-51,35-17,17 34,-18 0,87-34,-51 34,16 0,1 0,-35 0,-18 0,-16 0,-1 0,0 0,1 0,-1 0,18 0,-1 0,18 0,0 0,-17 0,-1 0,-16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385,'61'383,"-46"-244,0-17,-15-18,0 18,0-70,-15 70,15-87,-15 70,15-88,0 35,0-34,0-105,0 17,0-17,0 0,0-35,0 0,0 18,0-18,0 70,0 34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393,'32'0,"-15"0,-1 0,-16 17,0 0,0 33,0 0,0-16,0 16,-16-16,-1 0,1-18,0 1,-17-17,1 0,16 0,-1-17,1-16,16-1,33 34,-17-17,33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 476,'0'17,"16"152,-16-135,0-1,0-16,0-84,17-18,-1 18,0 16,0 34,1-16,-1-1,0 34,0 0,1 0,-1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526 623,'17'52,"122"138,-104-121,17 0,0 18,1-53,-19 18,-16-35,-18 1,17-18,18-35,0-34,17 0,0 17,17-17,36-18,16-16,-16-18,-36 51,-34 18,-18 18,1 34,-18-17,0-1,0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 394,'0'34,"0"17,0 16,0-16,0-17,0 34,0-18,0-33,0 0,0-51,-9 0,9 1,0-35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 376,'27'59,"-14"-44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 626,'0'17,"0"-50,0-35,0 0,17 34,-1 17,1 0,0 0,-1 17,1 0,0 0,-1 17,1 17,0 0,-1 17,-16 0,0-17,0 16,0 1,0-34,0 17,0 0,0-17,34-17,32-34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 353,'0'174,"0"-88,0 1,-16 69,-1-69,1 0,16-18,0 18,0 0,0-35,0 0,0-35,0 1,16-18,1-35,15 35,1-17,-33-1,32 1,-16 0,1-1,-1 1,-16-18,0-34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 382,'17'0,"122"0,-52 0,86 0,-17 0,-17 13,-35 1,-70-1,-16-13,16 0,-16 0,34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 377,'-69'0,"1"17,17 1,-1-1,18-17,17 0,-17 0,16 0,1 17,17 35,-17 35,0 17,0-53,0 53,17-69,-17 69,17-70,-17 88,-1-122,-33 34,34-17,17 18,0 0,0-70,0-17,17 0,0-17,0-35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 437,'469'-43,"-296"29,-51 14,-1 0,-34 0,-52 0,-18 0,1 0,-53 14,-35 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689,'0'17,"0"51,0-51,0-34,0-85,15 18,0 16,16 17,-16 17,-15 0,15 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 380,'84'0,"-67"0,17 17,-18-17,1 0,0 0,0 0,17 17,-17-17,-1 17,1-17,0 18,-17-1,0 0,0 0,0 34,0 1,0 16,0 1,-17 0,17-52,0 17,0 0,0-17,0 1,-50-1,-1-17,17 17,1-17,-18 0,17 0,1 0,16 0,0 0,0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 352,'-35'0,"18"51,-17-17,16-16,-16 16,34-17,-17-17,-1 17,1 17,-17-17,16 0,-16 18,-18-1,0-17,1 17,16-17,1 0,16-17,1 0,-17 17,-1 0,1 1,16-18,-16 17,-1 17,18-17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556 289,'0'17,"69"104,0-17,18-1,-18-51,-17 0,-1 0,-16-35,-18 17,18-16,-18-1,0 0,18 18,-1-1,18 1,-17-1,-1-34,-16 0,-1 0,0 17,0 1,1-18,-18-35,0-34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349,'17'0,"0"0,17 0,-17 0,51 0,0 0,-16 0,-1 0,0 0,-34 0,0 0,0 0,0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2519 337,'0'70,"-104"121,52-122,-35 36,18-1,17-52,0 35,0-17,18-18,-1 0,0-34,18 17,-18-1,1 1,-1 0,0 0,-16 17,16-17,-17 17,17-17,18-35,17-18,17-17,18 1,-18 16,35-17,0-17,17 17,18-17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372,'0'69,"0"-17,0 35,0 34,0 1,0-35,0-1,0 18,0-17,0-35,0-17,0-1,0-16,0-88,0 18,0-34,0-1,0-17,0 0,24-18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 372,'34'0,"-17"0,0 0,0 0,17 0,-17 35,0 0,17-1,-34 18,17 18,0 0,-17-36,0 36,0-1,0 36,0 16,0-34,0 35,-17-18,17-52,-17 18,17-53,0 1,-85-53,68-17,-17 0,-17-18,17 1,-17 16,17 1,17 17,-17-17,17 18,0-19,0 1,17 35,0-53,0 53,0-18,0 18,0-1,0 1,0 0,17 17,0 0,17 0,0 0,-17 0,0 0,0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403,'51'12,"0"0,-17-12,34 0,1 0,-18 0,-17 0,-17 0,0 0,17 0,0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 376,'366'0,"-174"0,52 0,-52 0,-18 0,-17 0,-70 0,-17-9,-52 9,-36 0,-52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 691,'17'69,"1"18,17 70,-18-123,18 36,-17-1,-1 1,1-18,17 17,-18-34,1-35,-18-52,0-17,0 16,0-33,0-19,0 18,0 35,0-17,0 34,0 18,0-1,0-16,35 16,-1 1,1-18,0 35,53 0,34-17,-35 17,106 0,-54 0,1 0,-18 0,-34 0,-18 17,-53-17,0 0,1 0,17 17,-18 1,18-1,0 1,18-1,-36 0,1 1,-1-1,-17 18,0 0,18-1,-18 18,-35 87,17-52,1-17,-18 34,0-52,17-52,18 35,-17-18,-1-17,1 18,-1-18,1 0,-18-18,0-16,0-36,-35-34,18 0,-18-1,18 36,-1 17,18-18,0 1,18 17,-1-1,1-16,17 52,-18-70,18 35,0-18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377,'-17'52,"0"51,0-34,0-35,0 18,-17 0,-17-1,1 1,-18 17,17-18,0 1,17-17,34-18,0-34,0-1,0 1,17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608,'16'0,"0"0,-1-17,17-49,-16 1,15-1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 376,'0'120,"0"-52,0-51,-14 52,14-35,-15 34,15-51,-14 52,0-35,14-17,0-68,14 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286,'-34'0,"-1"35,18-1,-17 1,-1 17,-16 0,17 0,-1 0,18-17,0-35,0 17,17 1,0-1,-17 52,17-16,0-1,0 0,-18-35,18 0,-34 18,0-18,-1 35,18-17,0-18,0-17,17 18,-17 34,0-17,-18 17,18-18,0-16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 492,'64'16,"-48"-16,-1 16,1 0,0-16,0 16,-32-16,0-32,0 0,1 15,-1 1,0-16,16 16,-16 16,16-16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379,'0'32,"0"-1,0-15,0 0,0-1,0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2449 363,'0'17,"0"53,-17-36,-18 36,1 34,-35 0,35-52,-18 35,-34 17,17-18,-17-16,17-18,18 0,16-18,18-16,17-36,0 1,17-35,18 0,16 0,1 17,-1 18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 392,'0'87,"0"-70,-16 18,0 0,0-18,-17 18,17 0,16-1,-32-16,16-1,0 1,16 16,0 36,16-18,-16-35,16 70,-16-35,16 53,-16-36,0 1,0 16,0-33,0-36,0 0,0 1,0-36,16-51,0-1,1 18,-1-52,0 17,0-69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384,'33'0,"-1"0,17 0,0-24,-33 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 557,'35'0,"69"0,53-16,0-17,34 17,1 0,-1-17,1 17,-122 0,-70-1,0 1,-53 16,-16 16,-36 1,18-1,0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2544 389,'0'69,"17"87,-17-87,0 18,0 0,0-1,0-17,0-17,0-17,0 0,0-18,0 17,-17 18,-1-34,18-1,0 0,0 1,-34-18,17 0,-1 0,-51-18,18-16,-1 16,18 1,-18 17,-17 0,34 0,-16 0,-35 0,17 17,17 18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 490,'16'34,"66"83,-50-66,1-18,0 18,-33-18,-49-33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731,'17'68,"-17"-35,0-16,0 0,18 0,-18 0,17-17,1-51,-1 1,1 16,-1 0,35 0,-34 17,34 0,1-17,-1 18,-17-1,35 0,-18 17,18 0,17 0,18 0,17 0,0 0,35-17,-70 0,1 0,-19 17,1-17,-35 17,-17 0,-18 17,-35 51,0-18,-18 1,-16 0,-1-17,0 0,0-1,18 1,-18-17,35-17,-17 0,-18 0,-17 0,34-17,1 0,35 17,-18-17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 546,'-34'17,"34"15,-35-15,1-17,-17 32,17-16,-18 1,18-1,0 17,51-33,34 0,1-17,-18 1,34-17,1 1,33-1,-33 17,-1-33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 1085,'53'0,"333"0,-211 0,-17 0,18 0,17 0,18 0,-36 0,-34 0,-36 0,-17 0,-35 0,-1 0,19 0,-1 0,-18 17,1-17,17 0,18 0,0 0,35 0,0 0,-71 0,19 0,-1 0,-53 0,36 0,-18 18,0-1,-17-17,35 0,-1 0,-17 0,36 0,-19 0,18 0,-34 0,-1 0,-18 0,1 0,34 0,-16 0,16-17,-34-1,17 1,-18 17,-17-17,0 0,0-18,0-17,-17 0,-1 35,1-17,-1-1,1 18,-1-18,1 1,-1 17,0 17,1 0,-1 0,-87-18,17 1,0 17,-34 0,-1 0,0 0,17 0,-17 0,-87 0,52 0,88 0,17 0,-70 0,70 0,1 0,-1 0,18 0,17 0,-17 0,18 0,-36 0,-17 0,17 0,0 17,-17 1,35-18,-53 17,36-17,-36 17,0 0,18 1,0-1,-18-17,53 0,0 0,-1 17,19-17,-18 17,35 1,-18-1,1 17,-18 1,-1 0,19-1,17-17,0 18,0-18,17 18,19-1,-19 1,1-18,34 0,19 1,-1 16,35 18,-17-35,17 0,-52 1,52 16,-34-17,-1 1,0-18,-17 0,-1 0,19 0,-36 0,17 0,1 0,-18 0,0 0,18 0,-36 0,36 0,-18 0,-17 0,17 0,0 0,0 0,18 0,-36 0,36 0,17 0,-17-18,-18 18,18 0,17 0,-17 0,52-17,-70 17,88-17,-88 17,18 0,-18 0,-18 0,19-17,-19-18,18 35,18-17,0 0,-36 17,53-18,-17 1,-35 0,-1 0,1 17,-1-18,-17 1,0-18,18 1,-18-1,0 18,0 0,17 0,-17-1,0 1,0 0,0 0,18-1,17 18,18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 528,'16'0,"32"30,-32-30,1 0,15 15,-16 1,0-1,-64-15,15 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2373 549,'52'17,"-17"-17,35 0,53 0,16 0,36 0,-35 0,17 0,-87 0,-52 0,-1 0,1 0,-36 34,-17-34,18 0,-36 0,1 0,-1 0,1 0,-18 17,35 0,18-17,-18 0,17 0,18 34,0-16,0 16,0 0,0-17,0 34,-17 17,-36-16,1-18,34 0,18-17,-17 0,-36-17,-34 0,-18 0,-52 0,-18 0,0-17,53 17,0 0,34 0,1-17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 607,'53'0,"52"16,280 17,-105-33,70 0,-52 65,-35-49,0 17,-106-33,-87 0,-52 0,-1 0,1 0,-18-33,17 0,18 1,0-17,0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 505,'52'0,"34"0,34 0,1 0,-1 0,-34 0,-51 0,17 0,-35 0,-86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529,'50'87,"0"207,-33-224,-17-19,0 36,0-18,0 1,0 16,0-34,0-17,0-18,0 1,-17-36,17-16,0-18,0-70,0 18,33-34,0 17,1 34,-1-17,0 52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577,'260'0,"-139"0,18 0,-18 0,35-17,-104-1,-35 1,1 17,-1 0,-17 52,17 0,-17 0,0 34,0 1,0-1,0-17,0 1,0-1,0-35,0 1,0 0,0-18,0 18,0-18,18 17,-18-16,-18-18,-68 0,-18-18,0 18,-104 0,35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21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 658,'17'-17,"35"17,53-17,-1 0,-17 17,34-16,-86 16,-18 0,1 0,-1-17,-17 0,-17 17,-18 34,-17 16,0 0,0 1,-18-17,36-18,-19 18,19 0,-1-18,35 1,87-17,34 0,18-17,-17 17,52-16,-53-1,-51 17,-1-17,-51 17,-1 0,18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31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18121 1255,'-53'35,"-70"-17,-71-18,-141 0,-70-35,-36 0,-53 17,142 18,-71 0,-70 0,140 0,-17 0,53 0,0 0,-1 0,-16-53,34 18,0 18,-17-1,53 18,-53-35,52 35,-52 0,17 0,-17-17,53 17,-53 0,-1 0,19 0,17 0,18 0,-1 0,1 0,35 0,0 0,-53-53,17 35,36-17,18 35,-54 0,19 0,-1-17,88-36,-17 36,53-1,105 18,-52 0,-71 0,0 0,-18 0,18 0,-35 0,17 18,1 17,-19-18,-34 1,35-18,-53 0,-53 0,-18 0,18 0,-17 35,52-18,53 36,0 17,35-17,36 17,-18 0,18-17,-18 34,-18 36,36-17,-1 16,36 1,35 0,1 17,34-17,18-18,0 18,0 35,88-105,-35 17,0 18,17 17,-17-17,35-1,18 1,17 0,71-1,53 19,88-36,194 35,-18-17,158-53,248 0,-19-35,230 0,0 0,-53 0,-35 88,-141-53,-177-35,1 0,-71 0,0 0,-88 35,-353-18,54-17,87 0,212-35,-70 0,17-35,-53 17,-123 1,-18 34,-53 18,53 0,1-35,-54 18,-17-36,-1 0,-34-17,-53-17,-54-1,-52 18,-35-1,-1 1,-17 35,0-35,0-18,-17 18,-18-35,-18 17,17-17,1 35,18 0,-1-1,0 1,-17 0,17 0,-17-18,-53-17,0 0,-18-18,-35 18,-35-18,-18 35,-70 35,-36 1,36 17,-1 0,36 17,18 53,52-17,106-18,36 0,-1 0,1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 350,'35'0,"35"16,88 17,69 17,54-1,-1-33,35 17,-17-16,-70-17,-18 0,-70 0,-70 0,-35 0,-18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378,'88'24,"70"-24,105 0,88 0,17 0,35 0,18 0,-52 0,-71 0,-105 0,-70 0,-71 0,-34 0,-1 0,-52 0,-35 0,53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 1251,'35'17,"0"0,-18 1,1-18,16 17,1 0,-17 18,17-1,-1-34,19 35,-1 0,-17 17,17-18,-17-16,-18-18,1 0,-1-18,35-51,1 0,34-35,0 0,17-35,-16 35,-1 1,17 16,-34 35,-35 17,-18 18,1 17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 1183,'0'-17,"212"-16,122 17,54 16,458 0,106 0,123 0,229 0,71 0,106 0,88-49,-195 81,-52 1,-264-33,17 0,-106 33,-193-33,123 0,-124 0,1 0,-53 0,-54 0,-16 0,-54 0,-123 0,-106 0,-106 0,-52 0,-124 0,-53 0,-17 0,-1 0,-70 0,-105-16,-89-66,-53-17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2743,'-141'0,"-846"88,423-18,-176 0,-141 88,35-71,0-52,35 35,142-35,69-35,-16 35,263-35,-17 0,0 0,18 0,34 0,-87 0,-71 0,53 0,-70 0,17 0,0 0,-70 0,52 0,72 0,16 0,-17 0,88 0,53 0,18 0,53 0,34 0,-34 0,70-17,-53-36,0 36,-17-36,-36 1,36 17,52-18,18 18,0-18,18 18,52 0,1-17,17-1,0 1,-35-54,17 19,36 34,0 36,0-18,35 17,-18 1,0-18,-17 17,17-35,-17 1,18 17,-19-18,19 18,17 18,0-18,-18-53,0 18,1-18,-1 18,1 0,-1 35,18 0,53 17,35-34,18-1,35 1,0-1,-18 1,0 34,36 0,-53 18,105-17,-87 17,52 0,0 0,36-35,-54 17,-52 18,17 0,18 0,18 0,-18 0,35 0,88 0,1 0,34 0,18 0,1 0,-19 0,-70 0,36 0,-36 0,0 0,18 0,-18 0,0 0,0 0,18 0,35 0,-18 0,0 0,1 0,-36 0,35-17,-17-18,17 0,36-18,-36 1,18-1,18 0,-1 18,-34 35,52-35,18-35,17 18,-17-1,-71 36,18 17,18 0,17 0,-35 0,18 0,-142 17,36-17,70 0,1 0,52 0,18 0,-53-35,-71 35,18 0,-17 0,-36 0,0 0,-35 0,35 0,1 0,34 0,-35 0,1 0,-19 18,-34-1,-36 18,0 0,0 35,18 0,35 53,0-35,-18-18,-53 0,19-18,-72-34,1 17,-1 18,-17-1,0 36,0 35,-17 52,-54-35,-17-70,-18 18,-70-1,-71 1,-52-53,17 0,18-35,34 0,54 0,71 0,69 0,19 0,-19 18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80 359,'-1'0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1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 1458,'-158'140,"106"-123,-1 1,18-18,-35 0,0 0,-70 0,0 0,-18-18,18-34,-52-18,17 1,-18-1,193 35,0-35,0 36,0-1,0 17,0-16,0-1,0-18,0 36,0-53,0 1,0 16,0 1,18-17,17 16,0 18,0 1,52-36,18 18,70 34,35-34,1 0,-36 34,-53 1,-52 17,0 0,-52 0,17 0,0 0,0 17,0 18,35 35,70-18,-17 18,17 17,-70-52,17 0,-17-1,-17 1,-18-17,-18 16,-17 1,0 35,0 17,0 18,-35-36,0 1,-35 0,0-18,0 17,18-34,-1-35,1 18,17-1,17-17,-17 0,18 0,-1 0,1 0,-18 0,17 0,-34 0,-18 0,17 0,0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638,'0'-35,"-35"0,-18-17,1 17,0 0,34 35,-17-18,18 1,0 17,-53 0,0 17,-52 36,-52 17,17-18,17 18,70-35,35-18,0-17,18 18,0 17,-1 0,-17 35,-17-18,17 18,18-17,-1-1,1 1,-1-36,1 18,-1 0,18-18,0 18,-17 18,17-36,0 18,0 18,0-1,0 18,0 0,0 0,17-35,1 17,-1 1,1-18,-1-18,1 36,-18-36,0 1,17-18,1 0,-1 0,53 17,-1 1,19-1,34 18,17-17,18 17,-139-35,-1 0,1 0,-1-35,18 35,17-35,-17 0,-17 17,16 1,19-1,-36 1,36-1,-19 1,1-1,-17 1,-1-1,1 18,-1-35,-17 0,17 18,-17-18,0-18,0 18,0-17,0 0,0 34,0-34,0 34,0-17,0-17,0 34,0-52,0 18,0-35,0 34,0 18,-17-35,17 35,-17 0,-1-17,18 17,-17-18,-1 18,-17-17,1 0,-1-18,0 17,0 1,17 34,-51 1,34-1,17 1,18-1,-17 1,-1-1,18 1,-17-18,17 0,0 17,-17-17,17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5002 215,'53'0,"52"0,71 0,0 0,0 0,-17 0,-19 0,-52 0,0 0,-17 0,-36 0,-17 0,-36 0,-123 0,-70 0,-18 0,-35 0,-52 31,52-31,-53 0,18 0,35 0,70 0,18 0,88 0,-70 0,87 31,54-31,-1 0,-17 0,-53 16,18-1,-54 1,36-16,-87 0,-1 0,0 0,-36 0,72 0,-19 0,36 0,-88 0,123 0,-53-16,18 1,-35-1,34 16,-16-15,34-1,88 16,-34 0,34 0,71 0,176 0,123 0,316 0,159 0,71 0,-124 0,-176 0,1 0,-177 0,-88 0,-52 0,-106 16,-106-16,-17 0,-35 0,-1 0,19 0,87 0,17 0,36 0,-17 0,-71 0,-35 0,-18 0,-18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2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 271,'105'13,"70"-13,88 27,53-27,34 0,-34 0,-18 0,-18 0,-34-13,-124 13,-34 0,-71 0,1 0,-1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3214 1123,'-35'0,"-18"-35,-34 0,-18 0,-53-35,18 18,-52-18,34 18,36-1,17 18,52 18,36 17,-1 0,1 0,-1 0,-34 0,-1 17,18 1,-35 17,0-18,0 36,-17-1,17 1,-18 34,18 18,0-1,35-34,18 0,-1 0,1 0,17-35,0 87,17 0,36 1,-18 34,35 0,0-70,-18 1,1-53,-36-35,53 0,-35 0,0 0,35 0,0 0,0 0,18 0,34-18,-34-17,34 0,18-17,-17-1,-18-16,-35-1,0-18,-18 19,-34-1,-1 0,1 0,-18 35,0-52,0-1,-35-69,0 52,0 1,0 34,0 52,0-17,17 18,-17 17,-105-35,18 17,-1 18,-52-34,88 16,52 18,17 0,1 0,-1 0,36-17,69-18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 564,'0'157,"0"141,0-124,0 1,0-35,0 17,0-17,0-17,0 16,0-16,14-36,0-17,-14-52,15 17,-15-53,0-52,0 0,0-17,14-53,-14 70,0 53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1040,'0'-35,"70"0,52 0,36-18,16 18,36-17,0-1,-35 18,-1 18,-16-36,-36 18,0 18,-52-1,-17 1,-36 17,-17-18,18 18,-18 53,0 52,-18 0,1 70,-18 35,35-35,0 53,0 18,0-19,0-34,0-18,0 18,0-53,0-17,0-88,0 35,0-35,0-18,0 18,0-52,-35-53,0-88,-35 36,0-36,-17 0,-36-52,1-18,17 18,-17 0,52 52,0 53,70 70,-18 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242 823,'191'311,"-70"-172,-17-70,0 17,-52-34,18 0,-18-17,0-18,-18 18,18-1,0-17,-34 1,-1-18,0 0,1-18,-18 1,0-17,-18-36,1 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 581,'242'-9,"-51"9,-18 0,-34 0,-53 0,-17 0,-51 0,-53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 1098,'17'34,"17"70,-34-87,0-34,0-87,0-16,0 34,17-34,0 68,0 0,17 1,0 34,0-18,-1 18,-16 17,0 0,0 0,0 0,0 0,0 0,0 17,0 35,0-1,0 1,0-18,-17-16,0 16,0 0,0 18,-34-18,0 18,-34 0,17-1,1 1,-1-18,17 1,17-35,0 0,17-18,0 1,0-17,0-1,17 18,17-17,34 17,50-1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684,'17'0,"139"0,-35 0,-18 0,1 0,-52 0,-18 0,-17 0,1 0,16-15,-17-16,1 16,51-15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2567 548,'0'17,"0"35,-70 69,35-69,-34 17,-35 18,-18-35,18 17,-35 17,35-34,17 17,-17-17,52-17,17-1,18-16,104-18,-35-18,87 1,-52 0,34-18,1 18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590,'0'52,"-139"86,35-51,-52-18,-18-17,18-18,17-16,35-1,87-17,-1 0,1 17,17 1,0-1,0 35,0 0,0-18,0 18,0-17,0-1,0 1,0-1,0-16,17-36,35 1,0-17,-17 16,17 1,18-18,34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624,'0'138,"0"-34,0-17,0-1,0 1,0-1,0-16,0-18,0 0,0-1,0-16,0 0,0-70,0-34,0-18,0 35,15-51,0-1,29-17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 588,'35'0,"34"0,-17 0,34 0,35-30,-17 15,-35 15,18 0,-1 0,-34 0,-18 0,-16 0,-87 0,-1 30,-16 14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 574,'0'17,"35"-17,0 0,52 0,69 0,18 0,17 0,-17 0,-17 0,-35 0,-53-17,-51 17,-1 0,1 0,-53 0,-17 0,-1 0,1 0,-17 0,-18 0,17 17,35-17,-17 18,35-18,-1 35,18 0,18 0,-1 34,18 1,-18 35,18-18,0 18,-18-18,1 18,-18-70,0 34,0 1,0 0,0-18,0 1,0 17,0-18,0 18,0 52,0-105,0 36,0-36,-18 1,-69-53,0 0,0 0,18 0,-1 18,18-1,-35-17,52 0,-17 18,0-18,17 0,18 35,-1-35,-17 18,18-1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698,'2'0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6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852 341,'2'0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39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947 828,'-35'0,"1"35,-1 34,-16 18,-36 17,1 0,35 0,-36-34,53-1,-1 18,18-70,0 1,0 16,-1 18,-16-17,-1 35,18-36,0-16,34-18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4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1388 778,'35'0,"106"0,35 0,70 17,-17 35,35-35,-36-17,71 0,-17 0,-18 0,-18 0,-17 0,-88 0,17 0,-70 0,35 0,71 35,17-18,35 0,-17 35,17-35,-35 34,-70 1,-36-35,-87-17,17 0,-17 0,-36 0,-35 0,-87 0,-71 0,-18 0,-70 0,-18 0,36 0,-89 0,18 0,36 0,17 0,70 0,53 0,18 0,52 0,0 0,89 0,-71 0,-35-34,0 17,17-1,18 1,-17 0,87 17,-17 0,17 0,18-17,71 0,104-1,72 1,69-17,89 34,193 0,-70 0,-35 0,-71 0,-105 0,-106 0,-71 0,-69 0,-54 0,-17-17,-70-1,-106-33,-70-18,-36 17,-105 1,-105 16,-1 18,18 17,-70 0,70 0,52 0,177 0,105 0,89 0,34-17,53 17,159 0,87 0,124 0,140 0,177 0,-19 0,19 0,-54 0,-70 0,-281 0,-124 0,-87 0,-71 0,-17 0,-1 0,-69 0,-72 0,-87 0,-53 0,-52 0,-142 0,-17 0,-70 0,0 34,228-34,53 0,53 0,123 0,35 0,36 0,157 0,124 0,88 0,193 0,54 0,-54 0,-52-17,-212 17,-35 0,-140 0,-53 0,-36 0,-87 0,-106 35,-35-35,-53 0,-70 51,17-34,-35-17,-140 0,-107 0,72 0,104 0,159 0,89 0,104 0,36 0,158 18,71-1,105 17,-53 1,-123-1,229-17,70-17,264 35,-334-35,18 0,-142 0,-140 0,-52 0,-19 0,-87 17,-124 0,-87-17,-71 0,-141 0,-34 0,-54-52,-17 35,-71-17,53 34,89 0,157 0,142 0,104 0,72 0,34 0,71 0,105 0,159 0,123 34,52-34,230 35,-36 33,-18-33,-105-1,-211-34,-53 0,-123 0,-88 0,-35 0,-36 0,-69 0,-89 0,-123 0,0 0,-53 0,1 0,52 0,0 0,0 0,71 0,69 0,72 0,34 0,0 0,106 17,106 1,70 16,105 18,124-18,-71-34,0 0,-105 0,-18 0,-105 0,-71 0,-70 0,-36 0,1 0,-53-17,-89 17,-122 0,-71 0,-70 0,-35 0,0 0,-88-69,17 69,71 0,140 0,124 0,105 0,18 0,17 0,54 0,69 0,106 0,18 0,70 17,35 52,106-35,53 1,-71-35,53 0,-105 0,-107 0,-122 0,-88 0,-35 0,-1 0,-70-17,-52-18,17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10463 2409,'-35'17,"-36"71,-17 70,-105-53,-54 18,-52-18,-54-17,1-18,-53 0,-300 0,406-70,-18 0,-36 0,36 0,18 0,17 0,-88 0,53 0,-53 0,0-35,53 17,18-17,-1 18,18-18,18 0,0 0,17 17,36-35,35 18,17 0,18 18,36-18,-1 0,18-18,35 18,35 17,1 1,-18-1,-71-69,-17-1,17 0,0 18,18-18,35 36,0-18,1 17,16-17,1 17,0 1,17 16,1 19,17-53,35 0,35-1,18 1,-17 18,-1-19,18 19,18-1,17 1,54 17,34-1,53 19,36 17,52 0,71 0,52 0,1 0,17 0,-141 0,18 0,0 0,-88 0,18 0,-19 0,36 0,-17 0,-1 35,107-17,16-18,1 0,0 0,-71 0,-52 0,-1 0,-17 52,-18 1,-17-36,-1 53,19 1,-1 16,35-52,-35 18,-17 17,-71-17,-17-36,-106 1,17-1,-52-17,17 18,-35 35,18-1,-18 18,52 53,-34-35,0-18,-18-17,0-36,0 71,-18-18,-52 35,-19 1,1 34,-17-35,-1-17,-53 52,-34-35,17-34,-36-1,-70-18,18-34,-18 17,-17-35,-106 17,123-17,-88 0,53 0,-53 0,123 0,-52 0,-71-35,53 18,53 17,-106-35,88 17,-18 18,-52 0,35 0,-35 0,-71 0,53 0,0 0,18 0,35 0,17 0,36 0,0-17,52-36,-17 0,18 18,0-17,-1-1,1-17,17 0,18 0,35 17,18-17,52 17,-17 1,35-1,18 0,-18-17,0-17,1 16,-19-34,36 35,0 0,-1 0,1 17,18 0,17 18,-18 18,18-1,0-17,0-17,0-36,18 18,34-1,1 19,18-18,-36 52,18-34,53 16,70 1,0 0,35-17,-35-1,36 18,-1 0,36 17,-53 18,52 0,-17 0,0 0,0 0,18 0,35 0,-18 0,0 0,53-17,-53 17,1 0,34 0,-35 0,-35 0,0 0,-70 0,35 17,-71-17,35 0,-17 0,-17 0,52 35,-18-17,36-18,70 0,36 0,-18 0,17 0,-17 18,-35 17,-36-35,-17 0,17 0,-70 0,17 0,-17 0,0 0,18 0,-18 0,17 0,18 0,-35 0,36 0,-1 0,0 17,-70 1,-71-18,35 17,-35-17,18 0,0 18,18-1,34 1,19-1,-1 36,0 0,36 17,-18 0,-53-35,0 18,-18-18,-52 0,0 0,-1-35,1 17,-1 19,-17-19,0 18,0 35,0 18,0 0,0 34,-35-51,0 34,-36 0,1-35,-71 18,-17 0,-19-36,-34 18,35-52,17 0,-70 17,-35-35,-53 0,-53 0,-53 0,71 0,-71 0,53 0,53 0,-35 0,35 0,-18 0,-52 0,17 0,-53 0,-17 17,87-17,36 0,-17 0,-19 0,1-52,70-1,-53 0,-17-17,17 18,-17-36,53 18,-1-36,18-16,18-1,18 0,34 0,18 18,53-18,18 71,17-19,54 19,-1 17,35 17,1 18,-1-35,18 18,-18-36,1 0,-1 18,18 0,0-17,0 17,0-71,18 71,-1-35,19 17,16-17,36 18,1-19,16 19,19-1,-1 36,35-1,1-34,-18 34,70 18,18 0,35 0,36 0,-18 0,17 0,-17 0,53 0,-53 0,17 0,-17 0,-18 0,-35 0,-18 0,-34 0,-54 35,0-35,1 0,-1 0,0 18,-105 34,87 1,54-18,17 18,36-1,-1-34,0 34,-140 1,87 17,18-35,-17 18,17-36,0-17,36 0,-36 0,35 0,-17 0,53 0,-18 0,0 0,35 0,0 0,-53 0,-34 0,-37 0,19 18,-36-1,-35 19,18-1,17 0,36 17,-1-17,-17 18,18-18,-1-17,-17 17,-17 0,-54-18,1 1,-54-18,1 0,-18 17,0 1,0 52,0 0,0-17,0 35,0 34,-18-16,-35-1,-35 18,-53-36,36 19,-1-19,0-17,1-34,52-19,-18 1,54-18,-19 0,19-18,34-17,54-53,87-17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6:57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 1105,'35'0,"71"0,105 0,18 0,35-18,-18-17,-70 17,-35 18,18 0,-107 0,-16 0,-19 0,18 0,-35 35,0 18,0 70,-52-1,-1 36,-18 0,-52 34,35-34,-17-35,-1 17,18-17,35-18,-17 0,17 17,0 36,18-35,0-36,35-69,-18 34,18-69,0-88,0-18,0-52,0 0,0-53,0-35,-17-35,-19 36,19 34,17 70,0 18,0 52,0 36,0 34,0-17,0 18,0-1,0 88,35 70,35 18,1 0,-1 17,18 18,0-18,18 18,-18-36,-35-52,-18-52,-18-35,1-1,-71 18,-52-35,-142-17,18-18,-52-71,17 19,17-18,36 17,0 18,53-35,70 52,52 18,1 18,18 17,-1-18,36-17,34 18,54-36,105 18,71-17,35 34,52-35,177 18,70 0,-53 0,-70 0,-141 35,-18 0,-105 0,-88 0,-53 0,-36 0,-16 0,-19 53,-17 34,-17 71,-36-18,-35 53,0-35,0-1,0-16,0-19,0-17,35-17,-17-18,17 0,18-17,35-36,-18-17,0 0,18-35,-17-123,-36-69,18-19,-53-16,53-1,-36 17,19 1,-1 35,18 70,17 17,18 88,-18-17,18 34,18 106,88 122,52 35,53 53,18 0,0-18,-18-70,-18-17,-87-105,-71-53,-17-18,-1-17,-52 18,18 17,-71-18,-88-17,-71-35,18 35,-35 0,-35-52,71 17,-19-18,71 1,53 17,35 0,70 17,-17 0,18 1,17-18,0 0,17-18,1 18,-1 18,36 17,176-35,123-35,158-35,177 34,-1 1,-17 35,-124 0,-140-17,-141 34,-141-34,-52 34,-54 18,1 0,-36 35,-52 53,-36 34,-34 1,-72 35,19 17,-1-35,18 0,18-17,52-53,53-17,36-18,-1-18,1-17,-1-17,18-1,-35-70,-18-52,18-105,0 17,17-35,18 18,35 70,0 17,-17 71,0 34,-1 18,36 35,35 123,88 34,18 71,34 0,-34-18,0-17,-36-53,-17 35,-36-52,-17-18,-52-35,-1-17,-18-36,-17 1,-17-18,-54-35,-69-35,-19-18,-87-17,-53 17,-18-17,-88-18,18-17,88 53,70 52,35-35,89 17,69 53,19 0,-1-17,18-1,0-17,35-18,36 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11270 1339,'0'-17,"-211"-36,-1 18,-52 0,-71-18,36 18,-36-52,-35 69,35-17,71 35,-18 0,-17 17,105-17,-53 18,36 35,-1-36,-17 36,-35-36,-35 1,-18 17,52-35,-52 0,18 0,34 0,19 0,-18 17,52 19,18-1,18-18,35 18,36 0,-1 0,0 36,36-19,-1 1,18-1,18 1,0 0,17-1,18-34,0 17,0-18,0 18,0 36,18-1,17-35,0 35,18 18,18 17,-1 0,-17-87,70 34,53 18,18 1,53 16,17 19,36-19,105 1,18 35,52-36,107 19,-19-36,1 0,-18-35,-35-17,-17 17,-72-35,107 0,158-18,-211 18,-1 0,19 0,-72 0,1 0,71-35,-213 35,19 0,-71 0,-18 0,-17-18,-35 1,-36-1,-53 1,-17-18,-17 0,-19-18,1 18,-1-18,-17 1,0-18,0 17,0-17,0 0,0 35,0 0,0-18,-17-35,-18-17,-1 17,-17-17,-35-53,-17 18,17 35,-1-1,37 36,-19-17,-35 34,1-17,-54 35,-52-18,-89 1,18-19,-105 1,-18-17,-1 16,-34 54,17-18,53 35,-105 0,52 0,53 0,0 0,17 0,-17 0,53 0,0 0,0 0,18 0,17 0,18 0,-1 0,-34 17,70 18,-18 0,18 1,18 16,-1 1,1-36,-36 36,71-36,0 36,17-18,1 35,34-35,19 36,34-36,18 17,18-17,18 0,-1 0,18 18,-18 0,18-36,0 18,0 0,18 36,0-54,-1 36,18-1,36 1,35-18,52 35,18-17,71-36,-53-17,88 18,-53 34,17 1,-17-18,71 18,-1-18,-17-18,-18-17,54 0,52 35,17-17,36 17,17-17,71 52,-246-70,-1 0,88 0,-193 17,-18 1,105-18,36 0,35 0,-52 0,-1 0,-35 0,17 0,-52 0,18 0,-71 0,17 0,-70-18,-17 1,-18-18,-18-18,-18 0,1 1,0-18,-18 17,0 0,0-34,-53-18,18-1,-18-16,-18-19,-17 18,0 18,18 18,-19 16,19 19,-18-18,17 35,1-1,-36 1,-17 0,0 0,-54 0,-16-17,-1 34,-53-35,18 18,-53-17,0-1,-17 0,-1 1,1 17,-18 0,0 35,-88 0,-124 0,-17 0,0 0,0 0,-1-35,54 17,53-17,123 35,0 0,17 53,53-36,18 36,18-1,0-34,34 35,-34-18,35 0,17 0,1 17,34-17,19 36,34-19,-35 1,1 17,-19 0,-16-17,69-1,-70 19,18 16,17-17,53-17,36-18,-1 0,18 0,0 0,0 35,18 1,17-1,35 0,36 53,17-18,71 18,53-1,123 36,70 35,53-35,142-18,-1-34,53-36,-18-35,-299-35,177 0,-19 0,71 0,0 0,-106 0,-211 35,88-18,-53-17,-141 0,1 0,122 0,18 0,53 0,-88-52,-35-1,-36-17,-35 35,18-70,-35 52,-18-35,-18 18,0 0,-17 35,17-35,18 35,-17-35,-1 35,-17-53,-54 35,-16 1,-19-1,-17 18,0-53,-17 18,-36-18,-35 18,17 18,18-1,-17 18,17-18,0 18,-17 0,-1 0,1 0,17 0,0 17,18 1,17-1,-17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 4128,'141'123,"-53"-18,17 1,-17-1,18 1,-18-1,0 1,-18-1,18-17,0-18,-17-17,-19-18,-16-17,16-1,1-17,88 0,17-70,124-106,175-87,71-54,176-87,71-35,-1-89,-106 19,-52-71,-176 70,-123 123,-123 89,-106 139,-53 89,-18 53,-17-1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23T17:0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 1106,'70'0,"142"-17,70 17,70 0,194 0,300-50,-1 50,283 0,-54 0,247 33,-123 1,-123 16,-36 16,-70-16,-264-50,17 0,-123 0,-265 0,-334-17,0 51,0-18,0-32,0-1,0-16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4621 8149 0,'0'-17'78,"-17"-1"-62,-1-17 0,0-18-1,-34-36 1,16 19 0,19 52-16,-19-35 15,19 18 1,-71-53-1,-18 0 1,0 17 0,0 18-1,71 36 1,-1 17 0,-16-18-1,-1 18 1,-71-35-1,1 35 17,70 0-17,0-18 1,0 0 0,-88 18-1,-36 0 1,19 0-1,-54 18 1,71-18 0,0 0-1,0 0 1,88 0 0,35 0-1,0 18-15,1-1 31,-71 36 1,35-17-17,17-1 1,1 35 0,0 19-1,0-54-15,17 18 16,-17 0-1,17-18 1,0 0-16,1-17 16,-1-1-16,1 19 15,-36 34 1,17-34 0,1 17-1,-18-36 16,53 1-15,-35-1 0,17 36-1,1 0 1,-1-35 0,0 17-1,1 18 1,-1 0-1,0-35 1,1 17 0,-1 18-1,18-18 1,0 36 0,-18 17-1,-17 35 1,18-70 15,17-17-15,0-1-1,0 0 1,0 106 0,0-17-1,0-1 1,35-17-1,-18-18 1,19 18 0,17-18-1,88 36 1,141 34 0,124 36-1,-1-88 1,-193-35 15,-106-71-15,-88 0-1,-1 0 1,124 0 0,212 0-1,123-18 1,-88-35-1,-194-17 1,-158 52 0,-19 18 15,-17-35-15,0-18-1,0 18-15,0-54 16,18 19 15,0 17-15,-1-18-1,1-17 1,17 18 0,-17-1-1,-1 1 1,-17-36-1,0 18 1,0 17 0,0 36-16,-17-18 15,-1 0 1,-17-35 0,35 52-1,0 19 16,-35-19-15,17 19 0,18-36-1,-53-53 1,53 53 0,-18 18-1,18-18 1,0 0-1,-53-88 1,36 53 0,17 0-1,-35-36 1,35 89 15,0 0-15,0-54-1,0 19 17,-18 52 46</inkml:trace>
  <inkml:trace contextRef="#ctx0" brushRef="#br0">2822 11042 0,'88'-18'32,"36"1"-32,-1-36 15,177 17 1,124-16-1,-213 34 1,-52 18 0,-124 0-1,-17 0 17,-36 35 14,-17 18-46,-71 18 16,-88 52 0,-335 177-1,-18 53 1,318-212-16,-18 0 16,194-70-1,35-54 1,36-52 46,17-71-62,142-176 32,34-106-17,1 17 1,-71 19-1,-88 263-15,0-16 16,-35-1 0,-18 70-1,52 72 63,-16 70-62,34 70-16,36 53 16,-18 36-16,89 282 31,-89-106-15,-70-283-16,34-34 15,-34-54-15,-18-52 16,0 0 31,-18-18-32,-87-71 1,-72-35 0,-123-105-1,-70-1 1,17 0-1,71 36 1,176 123-16,53 18 16,0-18 15,53 35 16,0 1-47,0-1 47,18 0-32,17 1-15,18-1 16,-35 0 0</inkml:trace>
  <inkml:trace contextRef="#ctx0" brushRef="#br0">3951 11183 0,'0'0'0,"335"18"16,230-18 0,-19 0-1,19 0 1,-300-18-1,-213 0 1,-34 18 0,-18 18 62,-53 17-63,-17 36-15,-36-18 16,-176 106 0,-71-18-1,18 0 1,-1-18 0,231-70-16,34-18 15,36-35 1,17 0 46,18-52-46,18-54 0,70-88-1,-35 70-15,141-176 16,-35 18-1,-71 106 1,-35 123 0,-53 35 62,17 36-63,36 70-15,36 71 16,87 282 0,53-36-1,-123-246 1,18 53 0,-72-124-1,-87-88 63,-18-35-78,-17-36 16,-36 1-16,0-1 16,-159-88-1,-34-70 1,-1 0-1,141 123-15,-88-71 16,141 89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7302 3828 0,'18'0'15,"17"0"32,36 0-47,264-18 16,141-88-1,71 0 17,-124 36-17,-176 17 1,-123 18-1,-89 17 1,-17 18 0,52-35-1,71-18 1,-70 17-16,0 19 16,17-54-1,-18 36-15,36 0 16,-35-18-1,-36 35 1,18-17-16,88-36 16,-17 1-1,17 17 17,-53-18-17,18 36 1,-36-18-1,-17 0 1,18 0 0,-18 18-16,17 0 15,36-36 1,-71 54-16,53-36 16,-52 35-1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4: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3510 0,'18'0'16,"35"0"-1,0 0-15,194-18 16,141-52 15,-176 52-31,299-105 16,54-1 0,-1 19-1,-176 16 1,-141 19-1,-212 70 1,-17 0 0,17-36-1,124-52 1,211-70 0,142-1-1,35-53 1,141-35-1,-265 124 17,53 35-17,159-18 1,282 88 0,301-17-1,-90-106 1,-263 0-1,-495 17 1,-105 106 0,176 18-1,317 0 1,935 0 0,-846 0-1,-388 0 1,-353 0-1,-89 0 17,1 0-1,17 0-15,0 0-1,1 18 1,-19-18-1,1 18 32,17-1-31,-17 1-16,17 17 16,-17-17-1,-1-18 1,36 53-1,0 17 1,18 36 15,-1 0-15,-52-53 0,-18-35 93,-18-18-109,18-18 16</inkml:trace>
  <inkml:trace contextRef="#ctx0" brushRef="#br0">25806 1358 0,'17'0'16,"19"18"-16,-19 17 16,-17-17-1,0 17 1,0-17-1,0 87 1,0-34 15,0-18-15,0-35 0,0-1 109,-35-17-110,-18 0-15,18 0 16,-18 0-1,0-35 1,35 35 15,1 0-15,-1-18 15,0 18-15,1 0-1,-1 0-15</inkml:trace>
  <inkml:trace contextRef="#ctx0" brushRef="#br0">9349 5133 0,'105'70'0,"1"19"16,124 105 0,69 53-1,-16 35 1,34-53-1,-70-35 1,-18-17 0,-70-54-1,-35-35 1,-54-52-16,1 16 16,123 107-1,0 53 1,-106-36-1,-17-88-15,17 54 16,0-19 0,-18 0 15,36 36-15,-17 0-1,52 35 1,-36-53-1,-16-35 1,-36-53 0,-36-18-1,89 194 1,-18-52 0,0-36-1,1 0 1,-19-17-1,54 34 1,-36 19 0,0-1 15,-17-88-15,17 36-1,53 70 1,18 53-1,88 158 1,-194-352 0,-18-17-1,-18-19 110,1 1-109,0 0 0,52 70-1,-52-71 1</inkml:trace>
  <inkml:trace contextRef="#ctx0" brushRef="#br0">14552 11465 0,'18'0'47,"17"0"-32,0 18 1,1 0 0,34-1-1,1-17 1,-36 0-16,0 18 15,-52-18 79,-1 0-78,0-18 15,1 1-15,17-36-1,0 0-15,0-53 32,0-35-17,0 17 1,0 54-1,0 52 1,-18-17 15</inkml:trace>
  <inkml:trace contextRef="#ctx0" brushRef="#br0">8731 6773 0,'0'36'15,"53"87"-15,141 318 16,18 229-1,88 142 1,88 87 0,-159-317-1,-88-141 1,0-70 15,-70-195-31,17-17 16,71 211-1,-89-158-15,107 229 16,-36-53 0,-18-88-1,-17-53 1,-18-53 0,-17-35-1,-1-18 1,-34-106-1,-19 0 32,36 53-15,53 36-17,53 105 1,0 18-1,17-70 1,-105-107 0,-36-52-1,-18-18 95,19 17-95,17 1 1,0 0 0,17 17-1,89 36 1,-71-19-1,-53-52 1,-35-17 109,0-1-125,0 1 16</inkml:trace>
  <inkml:trace contextRef="#ctx0" brushRef="#br0">12718 14623 0,'35'35'31,"0"18"-15,36 35-16,35 53 15,-36-70 1,-52 17 0,52 35-1,-17-34 1,-17-1 15,-36-71 79,-18-17-110,0 0 15,-123 0 1,53 0-1,-53 0 1,-18-35 0,71 17-1,70 18 1,1-17 15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18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14887 3069 0,'-53'-70'0,"-299"-177"47,175 176-31,1 18 0,17 36-1,-106-36 1,-87-36-1,-72 19 1,-17 70 0,36 0 15,17 0-31,70 0 31,142 0-31,-36 0 16,-494 0-1,177 0 1,35 0 0,1 18-1,16 17 1,54 35 0,0 36-1,52-18 1,89 18-1,35 18 1,-18-36 0,71 88 15,141-70-31,18 18 31,35-54-15,0-17-1,18 35 1,17-17 0,53-1-1,36 1 1,105-1 0,106 19-1,141 16 1,318-34-1,-265-71 1,-158 0 15,-124 0-15,-53 0 0,-106-35-1,0 17 1,53-17-16,36-18 31,-19 18-15,1-1-1,18 1 1,-89 35 0,88 0-1,-105 0 1,-18 0-1,123 0 1,36 53 0,158 18 15,142-1-31,-54-35 31,71-35-15,-88 0-1,-35 0 1,35 0 0,406 0-1,-230 0 1,53 0 0,71 18-1,18 70 1,70 89-1,123-54 1,212-88 0,265-35 15,794-211-15,-1641 105-1,247-71 1,-335 1-1,-424 88 1,-52-88 0,-53-36-1,-36-70 1,-88-36 0,-123-17-1,-335 17 1,-812 1-1,-794 176 1,-475 141 15,-1818 0-15,759 0 0,600 0-1,1181 35 1,1288-17-1,582-1 1,71-17 0,35 36-1,18-1-15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46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 1928,'70'0,"17"18,-17-18,70 34,0-16,35-1,36 1,-1 17,-35-35,70 17,-105 1,-70-18,-17 0,-36 0,1 0,-1 0,1 0,34 0,-34-35,17 0,-18 17,1 18,-1-35,1 1,-1-19,1 36,-1-36,18 19,-35-1,53 17,-1-17,-17 18,18-18,-36 18,1-1,-1 18,-17-17,0-18,0 17,0-17,0 1,0-1,-17-35,-1 52,-174-208,174 173,-17 36,-17-35,17 17,0 0,0 0,-18 0,1 18,17-18,-18 17,36 1,-18-1,-18-17,18 18,0 0,-18 17,1-18,17 1,-35-1,0 1,0-1,0 18,0-17,52 17,-17 0,18 0,-1 0,1-18,-1 1,-17 17,-52 0,16 17,1 1,0-1,0 1,53-18,-53 17,52-17,1 0,-18 18,17-18,-17 17,0 18,18-18,-18 36,0-1,-18-17,18 0,-17 0,34-18,-17 18,18-17,-1-1,18 18,0 17,0-17,0-17,0 16,0 1,0-17,0 17,0-18,0 18,0 0,0 17,18 1,-1-19,18 19,-17-18,17 17,-35-35,17 1,1 17,-1-18,18 1,-17 17,17-18,17 18,1 0,-1-35,53 35,-35-18,18 18,17-18,-35-17,18 0,-1 0,18 0,18 0,-1 0,1 0,-36 0,-16 0,-54 0,1 0,-1 0,18 0,35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6T04:22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12365 14887 0,'-141'-70'0,"-1112"-213"47,301 195-32,317 88 1,18 18 0,228 88-1,195-53 1,18 0-1,-18-18 1,-18 35 0,18 54-1,88-54-15,-88 36 16,36 18 0,52-1-1,53 54 1,35 70 15,107 52-15,122 54-1,36-35 1,53-36 0,35-53-1,71 18 1,105-35-1,283-53 1,-318-89 0,-52 1-1,-1 17 1,177 18 0,282 70-1,105 53 16,-193-123-15,-106 35 0,-159-70-1,0-53 1,159 34 0,-123-16-16,722-19 15,-193-17 1,-318 0-1,-88 0 1,-53 0 0,0 0-1,-53 0 1,-194-88 0,-229 0-1,-106 0 1,-53 0 15,0 52-31,0-52 16,0 0-16,-35-247 15,-106-36 1,-18 54 0,0 17-1,-35 71 1,0-54-1,-88-34 1,-142-1 0,-52 107-1,53 87 1,-1 54 0,-16-18-1,-284 35 1,142 53-1,0 0 17,-35-18-32,70-17 31,18-36-15,53 18-1,88 53 1,17 0-16,36 0 31,-53 53-15,17 18-1,-193 17 1,282-35 0,35 0-1,123-36 1,89-17-1,17 0 79,1 0-47,-1 0-47,-17 0 31,17-17-31,18-1 16,71 0 109</inkml:trace>
  <inkml:trace contextRef="#ctx0" brushRef="#br0">13829 14058 0,'53'0'109,"53"0"-109,70 18 16,36-18-1,317 0-15,53 0 16,-176 0 15,-301 0-31</inkml:trace>
  <inkml:trace contextRef="#ctx0" brushRef="#br0">15593 14270 0,'141'88'16,"18"36"-1,35-19 1,158 89 0,-105-70-1,-123-36-15,-89-70 0,36-18 94,-1-36-94,36-17 16,88-52-16,18-36 15,317-159 1,-123-35-1,-177 35 1,-141 176 15,-70 107-31,-1-1 47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30: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21378 14728 0,'0'0'0,"-141"-229"16,0 35-1,-35 35 17,70 71-32,-212-71 15,-52 54 1,-18-19 0,-71 36-1,-17-36 1,-124 1-1,18 0 1,18 52 0,52 36-1,-70 35 1,71 0 0,-71 0-1,-18 0 1,-176 0-1,335 0 17,53 0-17,0-18 1,70 18 0,18 0-1,0 0 1,1 0-1,-19 0 1,-35 0 0,1 0-1,16 0 1,-69 0 0,122 53-1,1 18 1,35-19-1,-35 37 17,35-1-17,-35-18 1,35 71 0,71 18-1,34 53 1,1 52-1,71-69 1,-107 104 0,160-210-1,-19 16 1,19 37 0,17-72-1,0 1 1,0 17-1,0 18 17,35 52-17,53 1 1,53 0 0,53 53-1,-105-89 1,16 1-1,1-19 1,35 1 0,71 18-1,0 52 1,-1-35 0,54 36-1,-36-72 1,36 1-1,-36 35 1,18-35 15,318 106-15,-89-124 0,0 35-1,-17 19 1,-89 16-1,36-17 1,17-17 0,71-36-1,53 18 1,-283 0 0,-175-159-1,263 53 1,354 18-1,-195 17 17,107-18-17,-71 36 1,-18-53 0,-53 0-1,-17 0 1,17 0-1,88 0 1,-105 0 0,35 0-1,-159 0 1,71-53 0,-124 1-1,0-37 1,-88-17-1,-70 18 17,-54 0-17,-17-53 1,0 0 0,0-71-1,-18 89 1,-17-18-1,17-18 1,0-53 0,1-35-1,-1 0 1,-17 71 0,-1-71-1,-17 0 1,0-53-1,0 36 17,36-36-17,-36 35 1,0 106 0,0 71-1,-71-88 1,0 88-1,1-18 1,17 53 0,-18 35-1,18 1 1,-70 17 0,0 0-1,-1 0 1,71 0-1,36 0 48</inkml:trace>
  <inkml:trace contextRef="#ctx0" brushRef="#br0">22860 14587 0,'0'0'15,"176"0"-15,265 0 16,212-88 15,35-35-15,-194 17 0,-89 35-1,-193 18 1,-124 53-1,-70 0 1,0 18 47,-18 17-63,-18 53 15,18 36-15,-212 317 16,-211 106-1,-177 211 1,124-264 15,159-159-15,211-194 0,70-88-1,36-88 32,0-18-47,18-264 16,17-230-1,71-176 1,71 17 0,-54 142-1,-52 158 1,-19 124-1,-16 105 1,-19 107 15,-17 52-15,18 18 0,0 18-16,17 105 15,124 583 1,-36-71-1,1-124 1,-1-123 0,-52-53-1,-18-105 1,-36-142 0,-17-70 30,-17-18-46,-125 0 32,-157-18-17,122-35-15,-264-106 16,-70-70 0,-1-18-1,195 35 1,158 107-1,124 52 1,52 0 15,266-53-15,316-18 0,513-105-1,-248-53 1,194 17-1,-529 177-15,230-88 32,-301 88-17,-246 52 1,-124 36 0,-52 0-1,34-17 1,54-1-1,34-17 1,-140 35 0,0 0-1,-1 53 1,-34 35-16,-72 159 16,-52 123-1,-106 71 1,-70 0-1,-18-53 1,52-35 15,72-106-15,87-106 0,89-70-1,35-107 32,0-70-47,0-282 16,0-106-1,53-70 1,35-53 0,-35 282-1,18 35-15,34-194 16,-87 212-1,-18 123 1,0 124 15,18 70-15,35 124 0,17 52-1,18 71-15,18 18 16,300 829-1,-212-547 1,0-105 0,-106-195-1,-53-176 1,-35-89 0,-70-17 46,-18-17-62,-212-36 31,88 17-31,-370-140 16,53-18 0,88-18-1,176 36 1,177 52-1,71 89 1,34-18 0,124 0-1,106-35 1,212 0 0,-230-36-1,371-52 1,141-71-1,335-35 17,-547 194-17,-141 17 1,-194 36 0,-159 35-1,-17 0 48,-18 88-48,-18 36-15,-17 34 16,-300 442 0,35-194-1,88-36 1,36-70-1,88-124 17,52-123-17,36-17 1,0-19 0,0-70 15,0-70-16,0-318 1,0-194 0,0-18-1,36 124 1,70 194 0,-36 141-1,-35 141 1,-17 35 15,0 36-15,52 264-1,89 230 1,-71 17 0,53 212-1,-88-494 1,0-18-16,0 106 15,-18-158 1,-35-142 0,0-18-1,-17-52 17,-36-35-17,-177-177 1,-211-124-1,-88-34 17,335 263-32,0 1 15,141 106 1,36 17 0,-1 1 30,0 17-30,-17 0-16,17 0 16,-17 0-16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2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4762 14958 0,'36'0'78,"52"0"-78,18-18 15,247-17 1,-159 0 0,-71 35 15,-35 0-15,-70 0 30,0 0-30,17 0-16,18 0 16,17 0-1,-34 0 1,-19 0 0,1 0 218,-1 0-218,1 0-1,0 0 1</inkml:trace>
  <inkml:trace contextRef="#ctx0" brushRef="#br0">4851 14041 0,'17'0'63,"1"0"-63,35 0 15,53 0-15,17-36 16,301 19 0,-178 17-1,-157 0 17,-36 0-17,-36 0 1,1 0 109,17-18-110,0 18-15,-17 0 16,0 0 0,-1-18 31</inkml:trace>
  <inkml:trace contextRef="#ctx0" brushRef="#br0">4939 15963 0,'70'0'31,"-34"18"-31,105-1 31,-53-17-31,106 18 16,0-18-1,-88 0 1,-53 0 0</inkml:trace>
  <inkml:trace contextRef="#ctx0" brushRef="#br0">4939 17727 0,'18'0'31,"228"-35"0,-104 0-31,16 17 16,177-53 0,-299 71-1,-19 0-15,1 0 297,0 0-297,-1 0 16,1 0-1,0 0-15,-1 0 32,36-17-32,-18-1 31,-17 0-31,0 18 31,-1 0 0</inkml:trace>
  <inkml:trace contextRef="#ctx0" brushRef="#br0">952 13264 0,'-17'53'0,"-1"-17"16,-17 69 0,0-34-1,17 0 1,0-36-16,-17 53 31,17-17-15,1-36-1,17-17 1,0-36 156,0-53-156</inkml:trace>
  <inkml:trace contextRef="#ctx0" brushRef="#br0">917 13264 0,'18'0'15,"-1"0"-15,1 0 47,35 0-31,-35 0 0,-1 0 15,1 0-16,0 0 1,-1 0 0,1 18 15,0 17-15,-1 1-1,-17-19 32,0 1-31,-17 52-1,-1-34 1,-17-1 0,17-35-1,0 0 1,-17 0-1,17 0 1,1 0 0,-1 0-1,-35 0 1</inkml:trace>
  <inkml:trace contextRef="#ctx0" brushRef="#br0">1499 13264 0,'0'36'47,"0"-19"-31,0 36-1,-35 18 1,35-18 0,0-18-16,0-17 15,18-18 142,-1-36-126,-17 19-16,0-1 1,18-17 0,-18 17 46,0 1-46,0-1-1,0 0-15,0 1 188,-18 17-172,1 0-1</inkml:trace>
  <inkml:trace contextRef="#ctx0" brushRef="#br0">1764 13317 0,'18'0'16,"-18"36"0,0 87-1,-18-88 1,18 1-1,-18-1 1,18-17 0,0 34-1,18-52 95,0-35-95,-1 18-15,18-19 16,54-17 0,-36 0-1,-18 36 1,-35-1-1,17 1 1,1 17 0,0-18-1,-1 18 48,1 0-48,17 0 1,1 88 0,-19-35-1,-17 0 1,0-35 0,18-36 62,-1-17-63,1-18-15,35-88 16,0 35 0,-18 18 15</inkml:trace>
  <inkml:trace contextRef="#ctx0" brushRef="#br0">2752 13106 0,'17'0'0,"-17"17"16,-35 19 0,-18 34-1,0 36 1,0-18 0,18-17-1,35-36 16,0 0-15,0 18 0,18-35 62,35-18-63,-36 0 1,54 0 0,-36 0-1</inkml:trace>
  <inkml:trace contextRef="#ctx0" brushRef="#br0">3228 13317 0,'0'18'141,"-35"0"-141,-1-1 15,1 54 1,0-18-1,35 0 1,0 0 0,0-18-1,0 0 1,0-17 0,0-1 15,17-34 94,19-1-110,-36 0-15,17-34 16,1 34 0,0-17-1,-1-18-15,-17 0 16,0 35 0,0-17 15,18 35 63,17 0-79,-35 35 1,35 53-1,-17-52 1,0 69 0,-18-69-1,0-19 1</inkml:trace>
  <inkml:trace contextRef="#ctx0" brushRef="#br0">3634 13582 0,'17'0'31,"1"0"-15,-18 35-1,0-17 1,0 17 0,0-17-16,0-1 47</inkml:trace>
  <inkml:trace contextRef="#ctx0" brushRef="#br0">4004 12982 0,'0'53'15,"0"0"1,0 18-16,0-1 16,0 18-16,0 18 15,0-18 1,0 18 0,0-53-1,0-18 16,-18-70 48,18 0-79,0 17 15,18-70 1,0 53-1,-1 17 1,1 18 62,0 0-78,17 0 31,-18 18-15,1-18 0,0 17-1,-1 19 1,-17-19 0,18 19-1,-18-19 1,0 18-1,0 18 1,0-35 0,0 0 62,-18-18-16,1 0-46,-1 0 31</inkml:trace>
  <inkml:trace contextRef="#ctx0" brushRef="#br0">4251 13088 0,'18'0'15,"-1"0"-15,1 0 16,0 18 0,-1-18-16,54 158 46,-18-16 1,-36-90-31,1-16 0,-18-19-16,0 1 62,0 0-46,0-1-1,0 19 1,0-19-16,0 18 16,0 1-1,0 34 16,-18 1-15,-35-18 0</inkml:trace>
  <inkml:trace contextRef="#ctx0" brushRef="#br0">1429 13282 0,'17'0'94,"-34"0"15,-1 0-109,0 0 63,1 0-1,-1 0-62,1 0 16,-36 0-1,35 18-15,18-1 79,0 1-64,0 0-15,0 35 31,0-1-15,0-34 0,18 0-1,-1 17 1,1-17 0,0-18-1,17 0 157,-18 0-141,-17-18-15,0 0 0,0 1-1,18-1 1,0 0 31,-1-17-32,-17 18 1,0-1 31,0 0-32,0 1 142</inkml:trace>
  <inkml:trace contextRef="#ctx0" brushRef="#br0">2328 12929 0,'0'-17'63,"18"-19"-48,-18 1-15,18-18 16,52-106-1,-17 54 1,0 16 0,-35 54-1,-36 35 173,-17 0-188,-1 0 15,-16 18 1,34 17-16,-17-17 16,-54 17-1,36-17 1,36-18 0,34 0 155</inkml:trace>
  <inkml:trace contextRef="#ctx0" brushRef="#br0">2381 12506 0,'18'0'78,"0"0"-62,-1 0-1,1 0 32,-1 0 16,1 0-48,0 18 110,-1-18-109,1 17 15,0-17-31,-1 18 0,19 17 32,-1 18-32,-18-18 31,1-35-16,0 18 17,-18 17-17,0-17 110,-18-18-125,-35-18 16,0 1-16,-17-19 16</inkml:trace>
  <inkml:trace contextRef="#ctx0" brushRef="#br0">1499 12047 0,'0'-17'47,"0"-19"-31,0 19 0,0-54-1,0 18 1,-17 53-1,-19 0 95,1 36-79,17-36-31,1 35 16,-36 0-1,18 0 1,17-17 0,18 0-16,0-1 15,0 1 1,0 17-1,0 1 1,0 34 0,0-17-1,0-35 1,18 52 0,-1-70-1,1 0 110,0 0-109,17 0-16,0-17 15,-35-1-15,53-35 16,-18-35 0,18 53-1,-53 17 1,18-17 0,-1-18-1,-17 35 1,18-17 15,-18 70 110,0-17-126,0 35-15,0 0 16,0 17 0,0-35-16,35 54 31,-35-72-31,18 1 15,-18-1 1,0 1 15,18 0-31,-1-1 16,19 19 0,-19-36 15,-17-18 47,0-17-78</inkml:trace>
  <inkml:trace contextRef="#ctx0" brushRef="#br0">1746 11201 0,'0'17'0,"0"36"15,0 0 1,0 88 0,0 18-1,0-88 1,0-36 0,0 0-1,18-88 126,0 36-126,-1 17 1,1-18 0,-1 0-1,1 18 48,0 0-48,-1 18 1,1 17-16,-18-17 16,0-1 77,0 1-77,0 0-16,0-1 16,-18 1-1,1-18 95,-1 0-79,0 0-15,1 0 15,-18 0-16</inkml:trace>
  <inkml:trace contextRef="#ctx0" brushRef="#br0">2152 12629 0,'0'18'16,"18"-18"-16,70 0 15,0 0 16,-17 0-15,-36 0-16,-18 0 16,36 18-16,-35-18 15,53 17 1,-54-17 0,1 0-1,-1 0 1,1 18 15,17-18 0,-17 18 16</inkml:trace>
  <inkml:trace contextRef="#ctx0" brushRef="#br0">1094 14270 0,'-36'0'109,"-17"0"-93,-35 0-16,35 17 15,-88 19 1,71 17-1,17 0 1,53 0 0,0-18-16,0 71 15,0-1 1,35-52 0,18-17-1,-35-19 1,17-17-1,18 0 17,17 0-17,36-17 1,-35-19 0,17-34-1,0-1 1,-35 36-1,-35-53 1,-18 53 0,0 17-1,0 53 110,0 0-109,0 54-16,-18-19 16,18 36-1,0-18 1,35-17-1,-17-36 1,35-53 140,-36-17-156</inkml:trace>
  <inkml:trace contextRef="#ctx0" brushRef="#br0">1464 14376 0,'18'0'0,"17"35"15,0 0 1,0 71 0,36 18-1,-18-54 1,0 18-1,-35-70 1,-18 0-16,17-1 16,-17-34 77,0-1-93,0-17 16,0-1-16,0-69 31,0 87-31</inkml:trace>
  <inkml:trace contextRef="#ctx0" brushRef="#br0">1799 14534 0,'0'-17'31,"0"34"-15,-35 1-16,-18 53 15,-53 17 1,53-18 15,0 1-15,18-53 0,35-36 124,0 0-124</inkml:trace>
  <inkml:trace contextRef="#ctx0" brushRef="#br0">1464 14658 0,'18'0'78,"-1"0"-63,1 0-15,0 0 16,-1 0 0,54 0-1,-36 0 1,-17 0-1,-1 0 1,19 0 0,-1 0-16,-17 0 15,-1 0 48,1 0-63</inkml:trace>
  <inkml:trace contextRef="#ctx0" brushRef="#br0">1870 14464 0,'17'-18'0,"1"18"15,17 53 1,36 71 0,52 34-1,-52-34 1,-1-18 0,-52-53-1,-18-36 95,0-70-79,0 0-31,0 18 15,0-106 1,0 70-16</inkml:trace>
  <inkml:trace contextRef="#ctx0" brushRef="#br0">2293 14534 0,'0'-17'15,"-18"52"1,1 0-1,-36 71 1,-35 0 0,70-71-16,-17 1 15,-18 16 1,18-16 0,17-1-1,0-17 1,1-1 15,-1-17 32,0 0-48,18-17 1,0-36-1,0-35 1</inkml:trace>
  <inkml:trace contextRef="#ctx0" brushRef="#br0">1870 14640 0,'106'0'16,"-18"0"0,141 0-1,-35 0 1,-70 0-1,-36 0 1,-71-17 156</inkml:trace>
  <inkml:trace contextRef="#ctx0" brushRef="#br0">3034 14270 0,'0'141'15,"0"-18"1,0 71 0,0-70-1,0-54 1,0-17-1,0-70 64,0-54-64,18 18-15,-1-35 16,36 35-1,-18 18 1,-17 35 15,0 0-15,17 0 0,0 18-1,18 34 1,0-16-1,-53 17-15,0 17 16,0-17 0,0-35-1,0-1 1,-71 19 0,1-36-1,-18 0 1,0 0-1,-36-18 17,89 0-17,-1 1 1,1-19 0,18 1-1,17 18 16,0-1-15</inkml:trace>
  <inkml:trace contextRef="#ctx0" brushRef="#br0">6368 14429 0,'17'0'46,"54"35"-46,35 0 16,52 36 0,354-1 15,176 177 16,-671-247-32</inkml:trace>
  <inkml:trace contextRef="#ctx0" brushRef="#br0">6844 15557 0,'18'18'16,"-1"-18"-1,89-18 1,88-34-1,53-19 1,0 18 0,-229 53-16,-18-35 15,17-18 1,1 35 0</inkml:trace>
  <inkml:trace contextRef="#ctx0" brushRef="#br0">6897 16792 0,'0'0'0,"70"-70"16,71-1-1,36-70 1,52 18 0,-35-19-1,-70 1 1,-54 71 15,-52 34-15,17 1 15,-17-35-15,17 17-1,-17 35 1</inkml:trace>
  <inkml:trace contextRef="#ctx0" brushRef="#br0">8590 15117 0,'53'17'0,"53"18"15,0-17 17,0 0-17,-1-18 1,36 0 0,-17 0-1,-53 0 1,-36 0-16,-18 0 15</inkml:trace>
  <inkml:trace contextRef="#ctx0" brushRef="#br0">9243 14940 0,'-18'53'16,"18"0"-1,0 35 1,0 89 0,0-107-16,0 1 15,0 34 1,18 19 0,-18-89-1,0-17 1,17-18 78,19-53-94,-19 53 15</inkml:trace>
  <inkml:trace contextRef="#ctx0" brushRef="#br0">10283 14940 0,'18'0'46,"17"0"-30,71-18 0,-18 18-1,18 0 1,18 0 0,-18 0-1,-89 0-15,1 0 16,-1 0 62,-17 36-62,-17 17-1,-18-18-15,-89 71 16,-52 17 15,-1-17-15,89-71-1,88-52 79,53-36-94,18 18 16,52-36-1,1 18 1,-1 18 0,-88 35-1,1 0 16,-19 17-15,1 19 0,-1-1-16,19 88 15,-19 1 1,-17 17 0,-35 53-1,0-106 1,-18-52-1,0-19 17,35-17-17,-35 0 1,18-70 0,-71-71-1,71-18 1,35 123 15,0 19-15,0-18-1,18 35 1,-1 0 0,36 0-1,-17 35 1,34 0-1,-35 0 1,-17-35 125</inkml:trace>
  <inkml:trace contextRef="#ctx0" brushRef="#br0">10848 15275 0,'18'18'31,"17"35"-16,-18 0-15,19 88 32,-19-35-17,-17-53 1</inkml:trace>
  <inkml:trace contextRef="#ctx0" brushRef="#br0">11254 15222 0,'0'0'0,"17"0"16,-17 18-16,0 17 31,0 18-31,0-18 31,0-17-15,0 0 0,0-1-1</inkml:trace>
  <inkml:trace contextRef="#ctx0" brushRef="#br0">11642 14570 0,'0'0'0,"17"123"16,1 124-1,-18 71 1,0 17-1,0-106 1,53-35 0,-53-106-1,0 0 1,0-52 0,-18-19 46,1-17-46,-19 0-16,-34-17 15,-54-36 1,54-18 0,-18 18-1,52-17-15</inkml:trace>
  <inkml:trace contextRef="#ctx0" brushRef="#br0">11871 15011 0,'176'-53'15,"-52"35"-15,-1-17 16,248-36 0,-177 18-1,-141 53 1,-36-17 78</inkml:trace>
  <inkml:trace contextRef="#ctx0" brushRef="#br0">12700 14746 0,'0'0'0,"0"53"15,0 18 1,0 17-16,0-35 16,0 70-1,0-70 1,-18-35 62,1-18-47</inkml:trace>
  <inkml:trace contextRef="#ctx0" brushRef="#br0">12541 15169 0,'36'0'31,"-1"-17"-15,71-1 0,-36 18-1,54 0 1,-36-35 0,-53 35-16,-17 0 15,17 0 1</inkml:trace>
  <inkml:trace contextRef="#ctx0" brushRef="#br0">12171 15434 0,'17'0'0,"89"0"16,-18 0-1,212-53 1,-53 18 0,-159 0-1,-70 35 1,-36 0 124,1 0-124</inkml:trace>
  <inkml:trace contextRef="#ctx0" brushRef="#br0">12912 15416 0,'0'0'16,"-53"18"-16,-88 53 16,17-36-1,71 0-15,0-17 16,-35 17 0,18 0-1,52-35 1</inkml:trace>
  <inkml:trace contextRef="#ctx0" brushRef="#br0">12400 15699 0,'0'88'16,"0"-35"-1,0 35 1,0-35-1,0-36 1,18 1 93,17-18-93,0-35 0,36 0-1,-18-1 1,0-17 0,-36 53-1,19-35 1,-1 17-16</inkml:trace>
  <inkml:trace contextRef="#ctx0" brushRef="#br0">12965 15681 0,'17'0'16,"-17"18"-1,-17-1-15,-1 1 16,-35 0-1,0-1 1,18 1 0,17-18-1,18 17 142,18 1-142,105 70 1,142 36-1,52 17 1,-34-88 0,-178-18-1,-69-35 1</inkml:trace>
  <inkml:trace contextRef="#ctx0" brushRef="#br0">5856 13000 0,'-18'0'16,"-52"0"0,-36 0-1,-35 0 1,-18 0-1,18 35 1,71 0 0,-36 1-1,88-19-15,-35 19 16,-17 17 0,34 17-1,-17 1 1,18-18-1,17 52 1,18-69 15,0 52-15,0-35 0,0 17-1,53 1 1,36-36-1,34 0 1,18-35 0,88 0-1,177 0 1,-335-17 0,52-71-1,-70 52 1,-18-87-1,-35 17 1,0-53 15,0 1-15,0 122 0,-53-87-1,36 87 1,-36-16-1,-53-1 1,18 17 0,-36 36-1,89 18 1</inkml:trace>
  <inkml:trace contextRef="#ctx0" brushRef="#br0">5909 14323 0,'-35'0'31,"-36"0"-15,36-18-16,-71-17 15,53 17 1,-35 1 0,0 17-1,17 0 1,18 0-1,-35 0 1,-18 35 15,0 18-15,-17 17 0,17-17-1,36 0 1,34-18-1,19 1 1,17-1 0,0 88-1,53-17 1,70-35 0,53-1-1,1-52 1,123-18-1,-53 0 1,17-18 15,-140-70-15,-71 0 0,-36 17-1,-17-105 1,0 17-1,0 18 1,-53 71 0,18 17-1,0 53 1,-53 0 0,-54 70 15,107 1-31</inkml:trace>
  <inkml:trace contextRef="#ctx0" brushRef="#br0">5856 15205 0,'-106'-36'16,"0"-16"-1,-17 34-15,-1 0 16,-122 18-1,175 0 1,-35 0 0,18 0-1,17 71 1,18 35 0,-35 88-1,53-36 1,35-16-1,0-37 1,18 1 15,35-71-15,70 1 0,53-36-1,160 0 1,105-18-1,-336 0 1,-69-17 0,-36-35-1,0-19 17,-71-52-32,18 18 15,0 35 1,0 52-1,18 19 1,-18 17 0,0 0 15,0 0-31</inkml:trace>
  <inkml:trace contextRef="#ctx0" brushRef="#br0">5468 16298 0,'0'0'0,"-141"0"16,-159 0-1,0 0 1,159 36 0,53 17-1,35 52 1,18 89 0,35 71-1,0 52 1,35-70-1,36-70 1,-36-124-16,35 0 31,248 52-15,-106-105 0,70-52-1,-53-90 1,-35-105-1,-123 1 1,-1-19 0,-105 0-1,-141 1 1,-18-1 0,35 159-1,88 71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1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5909 0,'0'-18'47,"-18"-35"-31,-105-17 15,-142-36 32,177 88-48,17 18 1,-52 0 0,-54-17-1,36-18 1,-35 17-1,105 0-15,1 18 16,-195-35 0,71 17-1,106 18 1,-177 18 0,71 17-1,36 1 16,17-19-15,-1 18 0,-34 18-1,35 36 1,17-19 0,-17 54-1,0-19 1,53 19-1,17 52 1,54-123-16,-18 124 16,35-36-1,0 106 1,0 0 0,17 17-1,36-17 1,0-53 15,35 71-15,36-36-1,17-17 1,-35-36 0,-1 0-1,19-70 1,17-35-1,35-1 1,-70-52 0,35 0-1,-52-18 1,34 0 0,-17 0-1,35 17 1,0 19 15,18-1-15,176 35-1,-159-52 1,-52-18 0,17 0-1,-18 0 1,-34 0-1,16 0 1,-69-35 0,70-36-1,35-35 1,-35 18 0,-18 35-1,18-17 16,17-160-15,-88 107 0,1-1-1,-19 19 1,18-54 0,1-35-1,-1 0 1,-17 53-1,-1 53 1,-17-54 0,0 19-1,0-36 1,-17-70 0,-1 88-1,-17-18 1,-18 18 15,0 53-15,18-18-1,-1 71 1,19 17 0,17 0-1,-18-17 1,-35-18-1,18-17 1,17 70 0</inkml:trace>
  <inkml:trace contextRef="#ctx0" brushRef="#br0">6720 5909 0,'-17'35'0,"17"-17"16,0 70-1,0-35 1,0 0 0,0-35 77,17-36-46,-17 0-47,18 1 16,0 17-1,17-36 1,-17 36 15,-18-17 1,0-19-32,0 1 15,0 0 1,0 0-1,0-54 17,-36 54-17,36 18 1,-17-1 0,-1 0-1,0 1 1,18-1-1,-17 18 1,-1 0 0,0 0-1,-17 18 1,18-1 0</inkml:trace>
  <inkml:trace contextRef="#ctx0" brushRef="#br0">6950 5662 0,'0'71'15,"0"-18"-15,0 17 16,0 54 0,0 52-1,0-88 1,0 0 0,0 1-1,0-107 126,0-53-126,0-34 1,0 52 0,0 17-1,0-17 1,0 0 0,17 1-1,1 16 1,-18 19 15,0-1-15,18 0 77,-1 18-61,1 36-17,0-36 1,-18 17 0,0 19-1,35 16 1,-35-34-1,0 0 1,0 17 0,0 18-1,0 35 1,0-53 15,-18-17-15,1-18 15,-1 0-15,0 0 109,1 0-94</inkml:trace>
  <inkml:trace contextRef="#ctx0" brushRef="#br0">7214 6138 0,'18'0'125,"0"0"-109,34 0-16</inkml:trace>
  <inkml:trace contextRef="#ctx0" brushRef="#br0">7796 6138 0,'18'0'125</inkml:trace>
  <inkml:trace contextRef="#ctx0" brushRef="#br0">8167 6138 0</inkml:trace>
  <inkml:trace contextRef="#ctx0" brushRef="#br0">6720 7003 0,'-17'53'0,"17"-36"16,-36 89 0,19-71-1,17 1 1,0-19 15,0 1 16,17-18-31,1 0-1,0 0 1,-1 0-1,1 0 95,0-18-110,-18 1 15,0-19 1,0 1 0,0 17-1,0 1 1,0-19 0,0 1-1,0 18 1,0-19 31,-36 36-32,36-17 1,-53-1 0,18 18-1,0 0 1,17 0 15</inkml:trace>
  <inkml:trace contextRef="#ctx0" brushRef="#br0">7126 7144 0,'0'0'0,"0"17"0,0 1 16,0 0-1,0 17 1,0 0 0,0 0-1,0-17-15,0 0 16,0 17 0,53-17 15,-53-1-16,18-17 17,-1 0-17,1 0 1,0 0 0,-1 0-1,1 0 1,-1 0-1,1-17 32,0-1-31,-1-17 0,-17 17-1,0 0 1,0 1-16,0-1 15,0-17 17,0 0-17,0 17 1,0 0 15,0 1-31,0-1 16,-53-17-1,18 17 1,18 18 0,-1 0 15,0 0-15,-17 0-1,17 0 1,-17 18-1,35-1 17,0 36-17,-18-35-15</inkml:trace>
  <inkml:trace contextRef="#ctx0" brushRef="#br0">7620 7197 0,'35'-18'109,"1"0"-93,-1 18-16</inkml:trace>
  <inkml:trace contextRef="#ctx0" brushRef="#br0">8114 7126 0,'35'0'94,"0"0"-79</inkml:trace>
  <inkml:trace contextRef="#ctx0" brushRef="#br0">8643 7144 0</inkml:trace>
  <inkml:trace contextRef="#ctx0" brushRef="#br0">6685 8096 0,'-18'0'15,"18"18"1,0 17 0,-35 53-1,35-35 1,0 18-1,0 17 1,0-35 0,0-18-1,0-17 1,0-1 46,18-17-46,35 0 0,0 0-1,-36-17 1,36 17 0,-17-18 15,16-17-16,-34 0 1,-18 17 0,0 0-1,0 1-15,18-19 16,-18-16 0,0-1-1,-18 53 95,0 0-110,1 0 15,-1 0 1,-17 0-16,0 0 15,-1 0 1,1 0 0,0 0-1,17 0 1,18-18 62,0 0 0,0 1-62</inkml:trace>
  <inkml:trace contextRef="#ctx0" brushRef="#br0">7302 8114 0,'0'18'16,"0"-1"-1,0 89 1,0-18 0,0 36-1,-17-54 1,-1-35-16,18-17 31,-17 17-31,-19-17 31,36 17-31,-17-17 32,-1-36 46,18 1-78,0-1 15,0 0 1</inkml:trace>
  <inkml:trace contextRef="#ctx0" brushRef="#br0">7197 8255 0,'0'0'0,"35"18"15,18 17-15,-18 18 16,124 70 0,-53-87-1,-18 16 1,-35-16 0,-53-19-1</inkml:trace>
  <inkml:trace contextRef="#ctx0" brushRef="#br0">6685 8167 0,'0'0'0,"-18"17"15,18 19 1,0-19 0,0 1-1,-17 17 1,17-17-1,0 17 17,0-17-32,0-1 15,0 1 1,0 17 0,0-17-1,0 0 1,17-1 15,1-17-15,0 0 31,-1 0-47,1 0 31,0 0-31,-1 0 15,19 0 1,17 0 15,-36 0-15,1 0 15,17 0-31,-17 0 47,-1 0-31,-17-17-1,0-1 32,0 0-16,0 1-15,0-19 0,0 19-1,0-18 1,0 17 0,0 0-1,0-17 1,0 17-1,-35 1 1,17 17 0,-17-36-1,18 36 1,-54-17 0,71-1-1,-53 1 1,35 17 15,1 0 0,17-18-15,-18 18 15,0 0-15,1 0-1,-1 0 1,1 0 0,-1 35-1,-35 18 1,53-35 0,0 35-1,0-18 1,0 18-1,0-36 17,0 19-17,0-1 1,0 0 0,0 1-1,18-36 1,-1 17-1,1-17 1,0 0 0,-1 0 15,1 0-15,-1 0-16,19 0 31,52 0-16</inkml:trace>
  <inkml:trace contextRef="#ctx0" brushRef="#br0">7638 8237 0,'17'0'110</inkml:trace>
  <inkml:trace contextRef="#ctx0" brushRef="#br0">7814 8237 0,'35'0'78,"-17"0"-62,0 0 15,-1 0-15,1 0-16</inkml:trace>
  <inkml:trace contextRef="#ctx0" brushRef="#br0">7955 8237 0,'18'0'16,"17"0"-1,71 0 1,0 0-1,-71-17-15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4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2469 0,'89'0'0,"34"0"16,283 0-1,105 0 1,36 0 0,-53 0-1,-53 0 1,0 36 0,-35-1-1,-248-35 1,-34 0 15,35 0-31,52 0 16,19 0-1,17 0 17,-1 0-17,19 0 1,-177 0-1,-52 0 1,-19 0 15,107 0-15,-89 0 0,35-18-1,-52-17 1,17 0-1,-17 0 1,17-1 0,1-17 15,-1 18-31,-18 17 16,1-17-1,17 0 1,18-18-1,-17 18 1,17-18 0,-36 17-1,-17 1 1,0-35 0,-35-36-1,-18 18 1,-18-1-1,-52 1 1,-36 18 0,0-1 15,-70 18-15,35 53-1,53 0 1,-71 0-1,-35 0 1,-17 0 0,-36 0-1,0 0 1,71 0 0,17 0-1,0 0 1,1 0-1,-1 0 1,142 0 0,-1 0 15,-17 0-15,-53 0-1,0 0 1,70 0-1,18 0 1,35 0-16,1 0 16,-1 0-1,-17 35 1,-36 1 0,-34 70-1,34-18 1,0-18-1,18 1 1,-35-1 0,35-34 15,18-19-15,17 1-1,1-18 1,-1 18-1,1-1 17,-1 19-32,18-1 15,0 18 1,-18 17 0,18 18-1,0-70 1,0 35-1,0 0 1,53 53 15,-35-89-15,17 1 0,0 17-1,-17-17 1,53-18-1,-36 0 1,-18 0 0,1 0-1,0 0 1,35-18 0</inkml:trace>
  <inkml:trace contextRef="#ctx0" brushRef="#br0">5397 5415 0,'36'18'47,"34"-1"-47,107-17 16,175 0 0,54 0-1,-53 0 1,-106 0-1,-212 0 1,-17 0 0</inkml:trace>
  <inkml:trace contextRef="#ctx0" brushRef="#br0">4780 6650 0,'0'-18'47,"53"18"-47,71 0 15,1251 0 32,-987-35-31,-264 17-16,52-17 15,-140 35 1,-19 0 15</inkml:trace>
  <inkml:trace contextRef="#ctx0" brushRef="#br0">5680 7937 0,'35'-17'31,"159"-18"-15,141-36-1,-17 53 1,34 18 0,-228 0-16,-18 0 15,-89 0 17</inkml:trace>
  <inkml:trace contextRef="#ctx0" brushRef="#br0">3581 7444 0,'17'0'16,"36"-18"0,-35 18-1,123-18-15,-88 1 31,17 17-15,-34-18 78,-19 0-94,-17 1 15,36 17 1</inkml:trace>
  <inkml:trace contextRef="#ctx0" brushRef="#br0">3933 7197 0,'0'0'0,"0"17"15,-17 107 1,17-18 0,0-18-1,0 0 1,0-35 0,0-35-1,0 34 1,17-52 62,1 0-62,17-35-1,1 18 1,17-36-1,-1-18 1,1 18 0,-17 53-16</inkml:trace>
  <inkml:trace contextRef="#ctx0" brushRef="#br0">4322 7144 0,'17'0'16,"18"0"-16,36 0 15,-18 17 1,17-17 0,-17 0-16,18 0 15,-18 0 1,-36 0 0,1 36 124,0 34-124,-1-35-1,1 89 1,17 70 0,-17-35-1,-18-53 1,0-36 0,0-52-1,0-36 126,-18-17-141,-17 0 15,0-36 1,-36-17 0,71 53-16</inkml:trace>
  <inkml:trace contextRef="#ctx0" brushRef="#br0">4657 7549 0,'-36'0'16,"19"36"-16,-19 17 16,1-18-16,-35 53 15,17 18 16,-18-36-15,36-70 0,17 18-1,1-18 17,-19 0-17,1 0 1,35-106-1</inkml:trace>
  <inkml:trace contextRef="#ctx0" brushRef="#br0">5309 7267 0,'0'0'0,"0"35"16,0 142 0,0-36-1,0-53 1,-17 36 0,-1-107-1,0 36 1,18-70 93,0-36-109</inkml:trace>
  <inkml:trace contextRef="#ctx0" brushRef="#br0">5450 7373 0,'18'-35'31,"-18"17"-15,18 18-16,-1-18 15,19 18 16,-19 0-15,1-17 0,17 17-1,-17 0-15,17-18 32,-17 18-32,-18-17 31,17 17-16,1-18 1,-18 0 15</inkml:trace>
  <inkml:trace contextRef="#ctx0" brushRef="#br0">5680 7091 0,'-18'35'16,"0"0"-16,-17 54 15,18-37 1,-1-16 0,18-19-1,-18 1 16,18 0-15,0-1 0,-35 36-1,17 0-15</inkml:trace>
  <inkml:trace contextRef="#ctx0" brushRef="#br0">5433 7673 0,'17'0'47,"1"-18"-31,35-17-1,53 0 1,-36-1 0,1 36-1,-1-17-15,-52 17 31,0 0 32,-18 17-47,0 1-16,0 106 15,0-19 16,-18-34-15,0-1 0,18-17-1,0-35 1,-17-18 0</inkml:trace>
  <inkml:trace contextRef="#ctx0" brushRef="#br0">6262 9243 0,'-18'0'31,"18"35"-31,0 212 31,0 335 16,0-476-15,0-71-17,0-88 110,0 0-109,0-17-16,0-160 15</inkml:trace>
  <inkml:trace contextRef="#ctx0" brushRef="#br0">6244 9207 0,'18'-17'47,"52"-1"-31,19 18-16,281 0 31,71 0-15,-88 0-1,-230 0-15,-52 0 16,-18 0-1,-36-17 1,-17 69 187,0 37-187,0 87-1,0 0 1,0-17 0,0-71-1,0-35 1,0-35 125,-17-18-126,-36 0-15,-53 0 16,-123-53-1,-71-18 1,18 19 0,35 16-1,141 19 1,70 17 0,19-18-1,-1 18 32,-17 0-47,-36 0 16,1 0-1,-1 0 17,54 0-17,-1 0 1,18 18-1,35 17 267</inkml:trace>
  <inkml:trace contextRef="#ctx0" brushRef="#br0">6262 11077 0,'17'0'16,"1"0"-1,53 0-15,211 0 16,159 0 15,53 0-15,-159-123-1,-300 123 1,-17-18 0</inkml:trace>
  <inkml:trace contextRef="#ctx0" brushRef="#br0">6227 12435 0,'17'-17'0,"18"34"15,177 107 1,88 52-1,-88 18 1,17-17 0,-17-54-1,-89-35 1,-88-70 15,-17-18-31,0 18 63,-1-1-48,19 1-15,-36 0 16,35-1 0</inkml:trace>
  <inkml:trace contextRef="#ctx0" brushRef="#br0">7673 13935 0,'0'-18'16,"-18"-52"15,-35-1-16,36 53 1,17 1 0,-18 17 62,-17 0-63,-36 0-15,-140 0 16,-54 0 0,36 0-1,-18 0 1,123 0 15,89 0-31,0 0 16,-36 0-1,54 35 1,-54 36 0,36 17-1,35 0 1,0 18 0,53 88-1,17-71 1,1-52-1,-36-54-15,0 19 16,18-19 0,18-17-1,87 0 1,89 0 15,230-88-15,-195 18-1,-123 34 1,-71 1 0,-71 0 15,-17-71-15,0 35-16,-17 1 15,-18-54 1,-1 36-1,1 18 1,17 34 0,-35-34-1,1 34 1,34 36 15</inkml:trace>
  <inkml:trace contextRef="#ctx0" brushRef="#br0">7585 14728 0,'0'0'0,"-177"-88"16,19 35 0,16 0-1,72 36 1,-18 17-1,35 0 1,-18 0 0,-52 17-1,17 36 1,0 53 15,-53-18-15,89 18-1,-54 35 1,54 0 0,70-17-1,0-1 1,0-17 0,17 0-1,72-35 1,16-18-1,19-18 1,35-35 0,88-18-1,-89-35 1,36-70 15,-105 35-15,16-54-1,-34 54 1,-18-35 0,0 35-1,0-18 1,-53 35 0,0-35-1,0 53 1,0 1-1,-18 34 1,0 18 15,1 0 1,-1 0-32</inkml:trace>
  <inkml:trace contextRef="#ctx0" brushRef="#br0">5891 16598 0,'53'0'31,"-17"18"-16,34-1-15,54 1 16,-1 0 0,36 35-16,-36-53 15,230 0 1,-282 0 0,-54 0-1,1 0 95,0 0-17,17-18-93,-18 18 16,107-35 0,17 17-1,0-17 1,-53 17-1,53-17 1,-88 35 0,36 0-1,-19 0 1,-17 0 15,-35 0-15,-1 0-1</inkml:trace>
  <inkml:trace contextRef="#ctx0" brushRef="#br0">6667 16122 0,'-35'0'250,"70"70"-235,89 1-15,17 0 16,124 52 0,-54-35-1,-140-52 1,-53-36 0,-18 17 46</inkml:trace>
  <inkml:trace contextRef="#ctx0" brushRef="#br0">6579 18080 0,'88'106'16,"18"-18"-16,106 88 16,-89-88-1,-52-52 1,-36-36 93,-17-36-93,17-16-16,36-37 15,105-175 1,124-18 0,53-18-1,-71 88 1,-141 106 0,-106 71-1</inkml:trace>
  <inkml:trace contextRef="#ctx0" brushRef="#br0">4904 2417 0,'0'52'63,"0"1"-48,-18 0-15,-17 194 47,35-194-31,-18-18 0,18 1-1,0 17 1,0-36-16,0 71 15,0-35 1,-18 0 0,18-17-1,-17 34 1,17-52 0,0-1 93,0 1-78,-18 17-15,18-17-1,0 17 1,0-17-16,0 17 16,0-17-1,0 105 1,0-35 0,0-52-1,0-19 157,35-17-156,18 0-16,-17 0 15,87 0 1,18 0 0,-53 0-16,106 18 15,-105-18 1,-72 0 15,1 0 157</inkml:trace>
  <inkml:trace contextRef="#ctx0" brushRef="#br0">5486 3563 0,'17'18'16,"-17"-1"0,36-17-16,-1 36 15,-17-1 1,17-35-16,18 53 15,0 0 17,-53-36 186,-36 1-218,-17 17 16,18 1 0,-106 16-1,53-34 1,53 0 0,-1-1-1</inkml:trace>
  <inkml:trace contextRef="#ctx0" brushRef="#br0">2699 8925 0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5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20108 6085 0,'-17'-17'15,"-1"-19"17,-17 19-17,-1-1 1,19 1 0,-1-1-16,-35 0 15,0-17 1,0 17-1,-17 18 1,-18-35 0,17 17-1,-52 1 1,-1-18 0,36 35-1,-18 0 1,0 0 15,-35 0-15,0 0-1,71 0 1,34 17 0,-17 1-1,18-1 1,17 1 31,1 0-32,17 35 1,-18-18-16,1-17 16,17 34-1,-18 1-15,18-17 31,0 34-15,0 18 0,0 1-1,0 34 1,0-70 0,0 0-1,18 35 1,17 0-1,0 1 1,-17 16 0,17-34-1,53 35 1,-53-18 0,18-18-1,0 1 1,-17-18 15,52 18-15,18-1-1,17-17 1,1-18 0,-1-17-1,-17-18 1,-53 0-1,17 0 1,-17-18 0,35-35-1,-35 0 1,53-17 0,-18-18-1,-52 70 16,17-35-15,0 35 0,17-52-1,-52 17 1,-18-18 0,0-87-1,0 17 1,0 35-1,0-35 1,0 35 0,0-35-1,-36 0 1,-16 35 0,-19 18-1,-17 17 1,70 36 15,-35 17-15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7T16:58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18362 4957 0,'-53'0'47,"18"-18"-31,-18 0-16,-88-17 15,35 0 1,0 17 15,0 0-15,-52 18-1,-19 0 1,89 0-16,0 0 16,-106 0-1,-18 0 1,-52 0-1,-89 0 1,159 0 0,53 0-1,0 0 1,52 0 0,-17 0 15,54 0-31,-1 0 0,-106 18 15,18 0 17,-71 35-17,53-36 1,71-17 0,-106 0-1,141 0 1,36 0-1,-19 0 1,19 18 0,-19 0-1,36-1 1,-35 1 0,0-1 15,0 1-16,17-18 1,-17 0 15,35 18 79,0 35-95,0 0 1,0 17 0,17-35-16,19 18 15,-19-17-15,36-1 16,0 18 15,35-18-15,0 0-1,36-17 1,17 0 0,35 17-1,-34-35 1,16 18-1,54-18 1,17 0 0,106 0-1,-176 0 1,-71 0 15,18 0-15,53 35-16,0 0 31,35 0-15,-141-17-1,-36-53 1,1-1 0,70 36-1,53 0 1,18 0-1,-36 0 1,89-88 0,-106 35-1,-18 0 1,-17-17 0,-36 17-1,-17 0 1,-18 0 15,0-17-15,0 52-1,0-17 1,0 17 15,-36 0-15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00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7108 9031 0,'18'0'15,"17"0"1,54 71 0,263 123 15,-105-88-15,-53-71-1,-35 0 1,123 0-1,36 54 1,-18 16 0,-89-69-1,-87-36 1,-18 0 0,-36 0-16,89 0 15,17 0 1,18 0 15,-53-53-15,-70-35-1,0-36 1,-36 36 0,-18 17-1,-17-17 1,0 18-1,-70-19 1,-18 36 0,-194-105-1,17 17 1,-35 17 0,-53-17 15,71 35-16,88 18-15,-18 17 32,36 19-17,-18 16 1,-18 36 0,18 0-1,53 0 1,-71 36-1,107 16 1,-19 37 0,1 52-1,17 53 1,53 0 15,18-35-31,35-36 31,35 36-15,53-36 0,89 18-1,87-35 1,124-71 0,-106-52-1,-70-71 1,-36 17-1,-70 36 1,-88 35 0,0 0-1</inkml:trace>
  <inkml:trace contextRef="#ctx0" brushRef="#br0">7902 8096 0,'18'18'94,"17"-18"-79,53 18-15,-70-18 16,211 35 0,-52-35-1,87 0 1,1 0-1,70-53 1,-88 18 0,-53-1-1,-106 19 1,-70-1 0,52 0-1,-34 18 16,17 0-31,17 0 32,-35 0-17,1 18 1,-1-18 0,0 0-1,-17 18 1,17-18-1,0 0 1,-17 0 78,17 0-79,-17 0 1,17-36 0,-17 36-1,35-17 1,-18-1 0,0 0-16,-17 18 15,17-17 1,-35-18 31,0-1-32,0-34 1,0-36 0,-35 0-1,-36 18 1,1 17-1,-54 1 17,54 34-32,-54 1 15,54-18 1,-18 36 0,35 17-1,-53 0 1,-35 0-1,-71 35 1,18-17 0,-35 17-1,70 0 1,0-17 0,71 17-1,70-35 1,1 0 15,-19 0-15,36 18-1,-35-18 1,18 0 0,-54 17-1,0 36 1,1 0-1,-1 18 1,18 17 0,1 35-1,52-70 1,0 0 0,17 53 15,36-18-31,35-17 31,-35-36-15,-35-35-1,-1 0 1,19 0 15,-19 0-31,1 0 16,70 0-1,-70-18 1</inkml:trace>
  <inkml:trace contextRef="#ctx0" brushRef="#br0">8202 13652 0,'53'18'47,"18"0"-32,-1-1-15,36 1 16,106 17 0,35 1-1,-1 17 1,-104-53-1,-89 0-15,17 0 16,36 0 15,-53-36-15,17 1 0,-34-18-1,17-18 1,-36 36-1,18-53 1,-35 0 0,-17-18-1,-18 18 1,-36-18 0,53 106-1,-123-88 1,-53 52-1,-70 1 17,-36 0-17,-141 53 1,176 17 0,230-70-1,-18 70 1,18 35-1,35 36 1,0 53 0,70 17-1,36-35 1,0-52 0,35-1-1,53-35 1,-35-18-1,-18-35 1,-18 0 15,-34 0-15,-54 0 0,-17 0-1,34 0 1,19 0-16</inkml:trace>
  <inkml:trace contextRef="#ctx0" brushRef="#br0">8043 10530 0,'18'18'32,"17"0"-17,89 52 1,-18-17-16,70 71 15,-53-19 1,-34-34 0,-72-53-1,1-18 17,17 0-17,71 0 1,106-89-1,17-16 1,-106 34 0,36 18-16,53-106 15,-89 54 17,-123 87-17,0 0 48,18 1-63,-18-1 15,0 0 1,-18 18 93,-35 36-109,-35 17 16,-53 70 0</inkml:trace>
  <inkml:trace contextRef="#ctx0" brushRef="#br0">8079 11677 0,'105'176'15,"-69"-105"1,17-18-16,17 53 16,18-18-1,-17-18 1,-18 1-1,0-18 1,-36-18 15,1-35 1,17 0-17,36 0 1,-53 0-1,-1 0 1,89 0-16,88-88 16,159-71-1,105-17 1,-34-89 0,-160 106-1,-175 89 1,-89 52-1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0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21325 15081 0,'0'-17'31,"-17"17"-16,-230 0 1,-212 0 0,-158 0-1,246-18 1,1-17-16,0 35 16,-354-71-1,36 18 1,89 0-1,52 53 1,18 0 0,0 0-1,-18 0 1,141 0 0,106 0-1,53 18 1,53 17-1,-194 106 1,18-52 0,17-19-1,71-35 1,17 1 15,106-36-15,1 35-1,34 0 1,-105 36 0,17 17-1,-52-35 1,-54 17 0,177 19-1,53-36 1,53 35-1,17 0 1,18 88 0,53 89 15,35-142-31,-35-52 16,70 158-1,124 53 1,159 36-1,282-71 1,18-88 0,387 52-1,-511-158 1,-17-35 0,52-18-1,53 0 1,54 0-1,-37 0 1,-104 35 0,-54 36-1,123-1 17,-440-70-17,617 124 1,-229-1-1,-71-35 1,-53-17 0,-35-71-1,18 0 1,17 0 0,-300 53-1,-52-141 16,140 35-15,19 17 0,17 36-1,-18 0 1,-123 0 0,105-35-1,-35-53 1,-70 17-1,-53 1 1,-18-1 0,-35-52-1,-35-1 1,-18-70 0,0-53-1,-18 0 1,-35 36-1,-70-142 1,-54 88 0,36 54 15,-53 70-31,-53 35 31,-35 35-15,-53-17-1,-88 0 1,52-89 0,1 54-1,140 35 1,107 35 0,-36-18-1,-70-17 1,-18 35-1,18 18 1,123 0 0,88 35 15</inkml:trace>
  <inkml:trace contextRef="#ctx0" brushRef="#br0">27076 16087 0,'17'-18'15,"36"18"1,229 0 0,212 0-1,124 0 1,-124-18 0,-283-105-1,-87 105 1,-89 18-1,-35 18 79,0 17-94,-35 36 16,-142 193-1,-105 160 1,0-72 0,70-69-1,89-72 1,70-34 0,35-54-1,1-88 1,17-17-1,0-36 17,17-176-1,1 53-31,17-17 16,36-319-1,-54-87 1,-17-18-1,53 176 1,-17 212 0,-36 141-1,0 36 1,17 17 31,1 105-47,35 230 15,53 106 1,-71-194 0,18-17-16,35 140 15,-35-70 1,-18-159 15,-35-106-15,0 1-1,0-19 17,-35-17-17,0-35 1,-142-71 0,-140-176-1,-248-159 1,336 282-1,17 36-15,-88-36 16,212 106 0,71 35-1,87 18 79,36 0-78,88 0-16,53 0 15,476 0 1,124 0 0,-1-70-1,-316 17 1,-354 35-16,-88 1 15,-35 17 1,-35 0 47,17 0-63,0-18 15,-17-17 1,17 0-1,89 35 1,-1 17 0,-52 1-1,-54-18 1,-17 17 15,0 1-15,0 35-16,-53 0 15,-35 53-15,0 0 16,-300 352 0,106-158-1,-18-18 1,106-88 15,159-123-15,17-54-1,18-34 32,0-71-31,18-212 0,-18-229-1,0 229-15,0-247 16,0 212-1,0 106 1,0 70 0,0 123-1,0 19 17,35 34-1,124 354-16,17 229 1,-52 35 0,17 0-1,-106-424 1,-17-123 0,-18-70-1,0 0 32,-36-36-31,-17-52-1,-52-19-15,-160-105 16,-105 18 15,193 88-31,36 17 16,-88 1-1,158 17 1,71 17 15,53-34-15,212-1 0,-54 18-16,36-17 15,265-71 1,-336-18-1,-123 88 1,-18-52 0,18 105-1,-35 18 126,-18 18-141,18 53 16,-18-54-16,17 54 15,1-18-15,-18-18 16,0 230-1,0-142 1,-71 300 0,36-193-1,0-142 1,17-35 15,0-36-15,36-34 187,-18-1-172,18 0-31</inkml:trace>
  <inkml:trace contextRef="#ctx0" brushRef="#br0">31909 16016 0,'35'-18'15,"0"18"-15,89 0 16,193 0-1,160-70 1,-54 17 0,-282 53-16,18-18 15,-89 18 1,-52 0 0,-18 53 93,-18 0-93,-52 88-1,-71 177 1,-36-36-1,-70 0 1,0-88 0,53-53-1,53-35 1,106-71 0,35-70 30,0-88-30,18-71-16,-18-247 16,0-106-1,0 53 1,0 194 15,0 194-15,0 89-1,35 34 17,53 124-17,0 36-15,18 17 16,70 264 0,18 1-1,-17-88 1,-124-230-16,35 53 15,-53-124 1,-35-35 0,0-17-1,0 0 1,-70-36 46,-1-35-46,-35-35-16,0 0 16,-158-53-1,-353-177 1,105 124 0,194 53-1,213 106 1</inkml:trace>
  <inkml:trace contextRef="#ctx0" brushRef="#br0">9948 18097 0,'18'71'16,"70"141"-1,0-106-15,18-1 16,71 36 0,-142-141-1,18-35 1,176-35 0,141-71-1,-193 52 1,87-52-1,1 18 1,-141 35 0,211 17-1,-106 71 1,88 35 15,-140 71-15,-18 0-1,17 0 1,18-53 0,0-18-1,35-35 1,159 0 0,-35 0-1,35 0 1,0 35-1,-35-17 1,141-18 0,53 0-1,-71 0 1,-229 0 15,-229 0-15,35 18 15,-18 17-15,212 0-1,106-17 1,229-18 0,405-53-1,-810 35-15,-89-70 16,441-71-1,-17 89 1,-354 70-16,1 53 16,-88 17-1,-1 18 17,18 1-17,-35-72 1,159-34-1,229 17 1,459 0 0,-653 0-1,-18 0 1,-176 0 0,53 0-1,-36 0 1,248 0-1,-160 0 1,-87 0 0,-53 0 46,17 0-46,0 0-1,0-18 32,-17 0-47,0 18 16,17-17 0</inkml:trace>
  <inkml:trace contextRef="#ctx0" brushRef="#br0">10830 13899 0,'18'0'15,"17"18"-15,-17 17 16,141 89 0,52 52-1,54 54 1,-212-195-16,-36 35 15,36-17 1,0-17 0,-35-36-1,-18-36-15,247-70 16,0 54 0,17 16-1,530-87 1,-335 52-1,-159 54 1,-177 17 0,0 17-1,54 107 1,-107-89 0,72 71-1,-37-71-15,178 53 16,-107-70-1,230 88 1,70-53 0,53-53-1,-88 0 17,-88 0-17,0 17 1,-1-17-1,125 53 1,17-35 0,88-18-1,-88 0 1,-36-18 0,195 18-1,-106 0 1,-442 0-1,-87 0 1,17 0 0,36 0 15,17 0-15,0 0-1,-52 0 1,-19 0-1,-17-35 1,0-283 0,0 142-16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16: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20796 7373 0,'-17'0'47,"-19"0"-32,1 0-15,-36 0 16,-52 0 0,35 0-1,-106 0 1,17 0-1,36 0 1,18 0 0,35 0-1,-1 0 1,19 0 0,-36 35-1,71-17 1,-36 35-1,1 17 1,17 19 0,-18-1-1,36-53-15,0 36 16,17-18 0,18-1-1,0 19 16,0 17-15,53 18 0,17-18-1,19 0 1,-36-17 0,35-53-1,0 17 1,177 18-1,-19-18 1,37-17 0,-72-18-1,-105 0 1,35-18 0,-88-35 15,35-35-16,-17-53 1,-36-35 0,-17 17-1,-18 35 1,0 71-16,0-35 16,0 35-1,-18-17 1,1 52-1,-36-35 1,0 36 0,53-1-1,-18 18 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 804,'0'-2,"0"1,0 0,0-1,0 1,0 0,0-2,0 2,-1 1,0-2,0 1,0 1,0 0,0-1,0 1,0 0,0-1,0 0,0 1,0 0,-1 0,1 0,0 0,0 0,0 0,0 0,0 0,0 0,0 0,0 0,-1 0,0 0,1 0,-1 0,0 0,-1 1,1-1,1 1,0 0,0-1,0 0,-1 1,0 0,-1 0,2 0,0 0,0 0,0 0,0 1,1-1,-1 2,0 0,1-2,0 1,0 1,0-2,0 0,0 0,0 1,0-1,0 1,0-1,1 1,-1 0,0 0,1 0,0 0,-1-1,1 2,0-1,0-1,0 2,0-1,-1 0,1 1,-1-2,0 0,2 2,-1-2,0 1,0-1,1 1,-1-1,0 0,0 0,0 0,1-1,-1 1,1 0,-1-1,0 0,1 0,-1 0,0 0,1 0,0-1,-1 1,3 0,-3 0,4-1,-3 1,2-1,-3 0,1 0,-2 0,0 0,0 0,1 0,-1 0,0-1,0 1,1-2,0 0,0 2,-1-1,1-1,-1 0,1 2,0-1,0 0,0-2,-1 1,0 0,0 1,0-1,0 1,0 1,0-1,0 0,0 1,0-1,-1 1,0-2,1 2,-1-1,0 0,1-1,-1 2,0-1,0 0,1 1,-1-2,0 3,1-1,0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24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13212 14058 0,'0'-17'0,"-106"-72"47,17 36-31,72 18-16,-36 0 15,-35 0 1,17-1 0,-17 1-1,0 17 1,-36 1-1,71-1-15,-70 0 16,-53 18 0,-36 0-1,-35 0 1,71 0 0,87 0-1,1 0 1,-141-17-1,-18-36 1,0 18 0,71 17-1,-124 18 1,212 0 0,17 0-16,-88 0 15,18 0 1,-53 0-1,18 0 1,70 0 0,-18 0-1,-17 18 1,-35 17 15,52 0-15,19 18-1,16 18 1,1 17 0,18 0-1,34-17 1,19-36 0,17 0-1,0 18 1,0 35-1,35 0 1,18 1 0,17-1-1,-17-18 1,53 1 0,141 70 15,0-35-16,124-18 1,105 0 0,71 18-1,-54-18 1,-104-17 0,-54-18-1,-53-36 1,0-17-1,18 0 1,35 0 0,106 0-1,-176 0 1,-71 0 15,-88-35-15,-18-35-1,-53-1 1,0-17 0,1 17-1,-36 18 1,0-17 0,0-18-1,0 35 1,0-35-1,0 17 1,0-17 0,0-36-1,0 18 1,-18 54 15,0 16-15,18 19-16,0-1 15,-17-17 1,-19 17 0,-17 0-1,36 18 1,-18 0 0,17 0 30,0 0-46</inkml:trace>
  <inkml:trace contextRef="#ctx0" brushRef="#br0">13952 14517 0,'18'0'31,"17"0"-31,89 0 16,140-35 0,-158 35-1,406 0 1,105 0 0,-88 0-1,-88-18 1,-88-17-1,17-36 1,-17 0 0,-159 19-16,177-72 15,-36-17 1,18 18 0,-71 17 15,-88-18-16,-53 18 1,-71 18 0,1 35-1,-18-17 1,53 17 0,70-18-1,53-35 1,71-17-1,-106 52 1,0-17 15,-70 35-31,-54 36 16</inkml:trace>
  <inkml:trace contextRef="#ctx0" brushRef="#br0">20867 12612 0,'53'-18'47,"0"18"-47,17-17 15,54-19 1,-54 36 0,-35 0-1,18 0 16,0 0-31,71 0 16,-36 0 0,-35 0-1,-35 0 79,-18 53-78,-18 18-16,-70 123 15,35-88 1,0-1 0,0-16-16,18-19 15,-1-17 16,19-18-15,17-17 0,0 0 93,35-18-93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2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5803 5133 0,'71'35'15,"423"124"17,-230-71-32,336-17 15,211 35 1,371 140 0,-35-52-1,87 53 1,-352-176-1,-441-89 17,-300-17-17,-52-18 1,-72 18 0,19-18-1,16-71 1,1-17-1,-17-17 1,-36-1 0,0-18-1,0-52 1,-106 0 0,-88-36-1,-88 1 1,-18 34-1,35 54 1,36 0 15,-53 35-15,-248-36 0,125 89-1,52 53 1,-17 35-1,34 17 1,89 36 0,-105-53-1,-36 0 1,0 0 0,70 0-1,18 0 1,-123 0-1,194 0 17,17 0-17,18 0 1,17 0 0,1 0-1,-36 0 1,-35 0-1,-17 0 1,52 0 0,106 0-1,1 18 1,34 17 0,36 53-1,17 1 1,18 69-1,0 1 17,0-36-17,0 19 1,0-54 0,35 35-1,54-52 1,105 70-1,-53-35 1,53-18 0,-53-35-1,0-35 1,-53-18 0,-17 0-1,-18 0 1,0 0-1,-1 0 1,1 0 15,-35 0-15</inkml:trace>
  <inkml:trace contextRef="#ctx0" brushRef="#br0">12453 7602 0,'-35'-17'0,"-36"-19"15,-35 1 1,-246-88-1,-301-36 1,124 71-16,-53-18 16,-812-106-1,795 177-15,34 0 16,-246 35 0,476 0-1,105 0 1,19 0 15,34 53-15,18 35-16,36-35 31,17 35-15,36 18-1,17 0 1,53 17-1,35 53 1,53-87 0,-35-36-1,18-36 1,52 54 0,53 35-1,71-1 1,53 54 15,18 0-31,-36-18 31,71 35-15,17 1 0,265 70-1,-159-159 1,36 35-1,88 1 1,-36-36 0,-70 0-1,-53-88 1,35 0 0,53 0-1,18 0 1,-353-35-1,0-88 17,18-1-17,-124 36 1,-88 17 0,0-105-1,-70-71 1,-107-71-1,-17 1 1,-88-1 0,-36 89-1,-87 70 1,-1 18 0,18 88-1,159 53 1,-54 0 15,160-17-15,70 17-1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25382 13194 0,'-88'-18'0,"35"1"16,-35-1 0,-35 0-16,-71-35 15,105 53 1,-422 0 15,52 53-15,142 36 15,264-72-15,-141 54-1,70-36 1,-17 0-1,18 18 1,35-18 0,-1 18-1,54-35 1,-53 0 0,-53 17 15,53 0-31,-18 18 15,53-18 1,-53 71 15,53-18-15,35 36 0,1-36-1,17 53 1,0-35-1,0 35 1,0 18 0,70 123-1,1-141 1,105 89 0,-88-89-16,36-36 15,599 336 1,-335-264 15,635 105-15,-335-158-1,124-89 1,-530-70 0,194-142-1,-17-105 1,-195-71-1,-123-17 1,-17-36 0,-89 53-1,-35 71 1,0 106-16,-106-107 16,-88 1-1,-53 0 1,-335-71 15,335 230-31,-352-124 16,-107 35 15,159 106-15,283 71-1,34 88 1,1 17-1,-53 54 1,-283 176 0,195-18-1,105 18 1,71-36 0,18-52-1,52 0 1,71-36-1,36-52 17,52 70-17,124 88-15,123 88 32,53 1-17,53-71 1,265 88-1,-106-194 1,-36-71 0,-176-88-1,-176-70 1,141 18 0,0-54-1,106-141 16,-354 106-31,19-140 16,-106-178 0,-177-511 15,159 477-31</inkml:trace>
  <inkml:trace contextRef="#ctx0" brushRef="#br0">23865 10301 0,'36'0'15,"105"18"1,0 52-16,106 1 16,494 70-1,-283-53-15,-52-35 16,123-35 0,-388-36-16,-53 18 15,-70 0 1,-36 0 31,-52 53-32,-89 53 1,-264 123 0,-53 89-1,-54-36 1,231-141-1,246-106-15,17-35 16,19 0 0,34-123 15,54-212-15,70-159-1,141-141 1,-88 123-1,0 177 1,-88 159 0,-71 140 15,-17 125 16,0 105-47,35 35 15,0 353 1,-36-159 0,-17-105-1,0-159 1,0-1 0,-17-34-1,17-71 1,-18 0-1,0-36 64,-17-17-79,-71-17 15,-106-72 1,54 19-16,-1-18 15,-194-159 1,-105-88 0,-36-1-1,176 125 1,212 158 0,89 35-1</inkml:trace>
  <inkml:trace contextRef="#ctx0" brushRef="#br0">7814 15222 0,'0'0'0,"194"71"15,176 35 1,124-36 0,124-17-1,-36-53 1,35 0 0,36-17-1,35-89 1,-124-18-1,-158 54 1,-177 34 0,-88 36 15,18 0-15,123 89-1,159 87 1,53 36-1,-53-18 1,-106-106 0,-70-70-1,88-36 1,-36-53 0,-35 1-1,-70 52 1,-159 18-1,-18 0 1,36 0 0,123 0 15,176 53-15,159-53-1,53-18 1,-141-70-1,-123 0 1,-195 35 0,-70 35-1,88-17 1,18 0 0,159-18-1,-124 18 1,-18 35-1,53 0 1,-35 0 0,-70-18 15,-36 0-15,-17-34-1,34-19 1,-16-52-1,69-142 1,-87 106 0,35-247-1,-89 301 1,1 52 0,-53 35 249,-36 0-249</inkml:trace>
  <inkml:trace contextRef="#ctx0" brushRef="#br0">8767 15628 0,'-18'18'15,"18"17"-15,0 18 16,35 0 0,0-18-16,159 89 15,89 17 1,175-36 0,124-52-1,142-53 1,34-141-1,-176-70 1,-141 105 15,-247 71-15,-53 70 0,-88 18-1,176 70 1,459 142-1,-106-124 1,18-18 0,-159 1-1,-70-36 1,17-35 0,-36-53-1,72 0 1,-54 0-1,159 53 1,441 88 15,-581-106-15,422-17 0,-317-36-1,-124-52 1,-158 34-1,-36-17 1,-105 18 0,17-71-1,18-105 1,17-89 0,18-53-1,-17 36 1,-18 70-1,-18-71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4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21361 2910 0,'53'53'16,"52"0"-16,160 124 15,670 193 17,-177-282 14,-564-70-30,-70-18 0,88 0-1,87 0 1,19 0 0,17 0-1,-229 0-15,-18 0 16,88 0-1,-87 0 1,-19 0 0,54-18-1,-36 1 1,71-19 0,35 1 15,-36 17-16,1-17 1,-35 17 0,-36-17-1,0-35 1,35-124 0,-52 70-1,-36-17 1,-17 53-1,0-53 1,-18 35 0,0-35-1,0 35 1,-36-106 15,19 159-15,-36-35-1,17 35 1,-52 0 0,18 36-1,-107 17 1,-87 0 0,-36 0-1,88 0 1,1 106-1,34-36 1,-35 71 0,89-35 15,70-53-31,-141 176 31,71-105-15,87-18-1,1-54 1,35-34 0,0 17-1,35 54 1,89-19 0,-1 54-1,-70-71 1,106-18-1,211 18 1,-123 17 0,-123-70-1,-54 0 1,-52 0 0,35 0-1,-35 18 1</inkml:trace>
  <inkml:trace contextRef="#ctx0" brushRef="#br0">20144 5944 0,'35'18'0,"0"17"16,36 18-1,-18-35-15,52 17 16,-87-35 15,0 53 0,-1-53-15,195-88 0,141 52-1,-142 1-15,1 35 16,247 35 0,-89 18-1,89 53 1,-124-18-1,88-17 1,-35 0 0,71 17 15,105-18-15,71 36-16,-53 18 31,-123-54-16,-159-17 1,0-18 0,-36-35-1,213 0 1,316 0 0,-193 0-1,53 0 1,-106-53-1,-89-17 1,-158-1 0,-212 54 15,-53-1-15,-17 0-1,17 1-15,54-36 31,-19 18-31,36-54 16,-35 1 0,-71 71-1,0-1 63,-18-17-62,-35 17-16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1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30286 6862 0,'-35'35'47,"-71"18"-31,-282 105-1,-230 54 1,-264-35 0,494-125-16,-53-16 15,-370-1 1,35-35-1,17-35 1,195-1 0,299 36-16,1 0 15,35 0-15,-248 0 32,248 0-17,-424 0 1,212 36-1,89 52 1,-54-18 0,0 1-1,-88 17 1,106-35 0,-35-53-1,-89 0 1,-123 0-1,424 0 1,-354-106 0,195 53-1,88-17 17,52-18-17,89 52-15,71 1 31,-1-18-15,36-17 0,-36-36-1,-35-53 1,36 18 0,-18-18-1,17 0 1,36 36-1,35 17 1,0-53 0,0-17-1,18 17 1,34 18 15,37 18-15,16-36-1,-16 71 1,34 17 0,71-35-1,-123 71 1,246-159 0,-35 88-1,1 0 1,52 18-1,35 18 1,195 34 15,-318 36-31,317 0 16,636 0 15,-654 0-31,-52 36 31,194 105-15,53-106 0,106-35-1,-212 0 1,-53 0 0,-18 0-1,-70 0 1,-106 0-1,-35 0 1,-53 35 0,-89 1-1,1 52 1,-18 18 0,18-18-1,35 70 1,-124-87 15,-52-18-15,-18-35-1,-36-1 1,1 1 0,17 0-1,18 17 1,53 35-1,-35 19 1,70-1 0,-106-53-1,53 53 17,-53-35-17,1 0 1,-1-18-16,-17 1 31,-1-1-15,1 18-1,-1 17 1,19 36 0,-19-35-1,1 17 1,0 0-1,-1 0 1,-17-17 0,0-53-1,0 17 1,0 0 15,-17 0-15,-19-17 15,19 0-15,17-1-16,-36-17 15,-16 71 1,16-71 0,-17 53-1,18-36 1,17 1-1,1 17 79,-18-17-78,-1 0-16,19-1 15,-19-17 1,1 18 0,17-1-16,1-17 15,-36 18 1,35-18-16</inkml:trace>
  <inkml:trace contextRef="#ctx0" brushRef="#br0">25065 3898 0,'35'0'47,"53"0"-47,336 0 16,70 0-1,52 0 1,-193 0 15,-265 0-31,-35 0 16,-17 0-1,-36 18 32,-36 35-31,1 35-16,-36 53 15,-123 141 1,89-123-16,-89 141 16,88-124-1,88-105 1,0-71 46,18-53-62,-17-212 32,17 124-32,0-70 15,0-248 1,0 18 0,0 265-16,0-89 15,0 177 1,0 70-1,0 1 17,35 34-17,53 71 1,71 106 0,35 106-1,18 106 1,17 35 15,-158-265-31,-36-17 16,-18-71-16,1 18 15,-18-35 1,0-54 0,0 1 15,-35-18-16,-71-53 1,18 18-16,-36-1 16,-176-105-1,18 35 1,0-35 0,70 53-1,142 18-15,-36 34 16,106 19-1,-18-1 64,18 0-64,18 18-15,35-52 16,176-54-1,265-124 1,106 89 0,-71-35-1,-264 105-15,246-52 16,-52 52 0,-107 71-1,-87 0 1,-89 0 15,1-17-15,-54-19-1,-70 19 1,-70 17 46,-1 53-46,-35 0-16,-88 123 16,-71 89-1,-52 34 1,-19 37 0,36-1-1,-35-88 1,71-53 15,122-124-15,36-17-1,36-53 32,17-18-31,0-34-16,0-54 15,17-247 1,54-123 0,53-89-1,-1 18 1,36 36 0,-36 193-1,-88 107 16,-35 175-15,36 54 15,34 88-15,160 282 0,211 300-1,-106 0 1,-35-106-1,-142-212 1,-140-281-16,0-19 16,-18 36-1,0-53 1,-36-18 0,1-35-1,-53 0 1,17 0-16,-105 0 15,-124-18 17,-88-70-17,-71-88 1,54 35 0,70 17-1,141-34 1,88 52-1,70 18 1,1-1 0,18 19-1,17 52 1,0-17 0,-18 0 15,0 17-16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7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23777 10795 0,'53'18'94,"18"17"-94,211 18 31,-70 0-31,317 35 31,-229 0-31,35-35 16,794 141-1,-459-176 1,18 35 0,-88 0-1,-71-53 1,-106 0 0,-53 0-1,-17 0 1,0 0-1,282 0 1,-423 0 0,229 0-1,-230 0 17,-52-53-17,-124-18 1,1 1-1,-1-19 1,-35 19 0,0-54-1,-18-87 1,-52 34 0,17 54-1,-71-1 1,-34-17-1,-107-18 1,36 89 0,-54-36 15,-87 53-15,17-35-1,18 17 1,0 1-1,0 17 1,53 0 0,35 53-1,-177-71 1,248 54 0,-18 17-1,18 0 1,-18 0-1,-1 0 1,-51 0 0,-195 0-1,-18 0 17,-17 0-17,17 0 1,18 0-1,53 0 1,247 88 0,17-70-16,-175-1 15,-89 19 1,88 16 0,88-34-1,-70 0 1,17 35-1,-35-18 1,18-17 0,18-18-1,-36 0 17,70 0-32,19 0 31,-71 0-16,105 0 1,36 0 0,18 0-1,-19 0 1,19 0 0,35-18-1,-36 18 1,-34 0-1,-19 0 1,-158 0 0,264 0-1,-105 0 17,0 35-32,35-17 31,35 17-16,35 18 1,1 18 0,34-54-1,-17 36 1,36-18 0,17 1-1,0-19 1,0 19-1,17 34 1,36-35 15,0-35-31,18 18 16,-18 17 15,-53-17 32,70 17-63,71-17 15,71 17 1,176-17 0,-123-1-16,140 19 15,-34-1 1,-230-35-1,35 106 1,18-71 0,36 0-1,-19 1 1,36 34 15,-17-34-15,-54-36-1,141 35 1,-264-18 0,124 1-1,-89-18 1,-17 0 0,70 0-1,35 0 1,36 0-1,-54 0 1,-69 0 0,-54 0 15,-17 0-31</inkml:trace>
  <inkml:trace contextRef="#ctx0" brushRef="#br0">21872 18362 0,'18'18'32,"35"-1"-17,17 1-15,195 17 16,105 36 15,195-1-15,-318-70-16,-53 0 15,35 0 1,-17 0-16,193 0 16,54 18-1,-71 53 1,18-1 0,-36-17-1,-17-35 1,-88-1-1,-36 19 1,-70-19 15,-18-17-31,-71 0 32,1 0-17,-54 0-15,36 0 16,0 0-1,18-17 1,-54 17 0,1 0-1,0-18 17,-1 0-17,1-35 1,0-88-1,-18 0 1,0-106 0,0 106-16,0-212 15,0 53 17,0 54-17,17 34 1,-17 106-1,0-17 1,0 17 0,0 88-1,0-52 1,0 52 15,0 0-15,0 1-1,0-1 1,-17 18 0,-19-18-1,1 18 1,-35 0 0,-160-17-1,-158-1 1,159 18-16,-142-53 15,-316 0 1,-1 36 0,405-19-16,-158 19 15,53-1 1,300 18 0,-123 0-1,140 0 1,0 0-1,-34 0 1,34 0 0,18 0-1,-17 0 1,-54 0 15,89 0-15,0 0-1,17 0 110,-17 0-125,-18 0 16,0 0-16,18 0 16,-1 0-1,1 0-15,0 0 32,-36-18-17,18 1 1,0 17-1,18 0 1,-18 0 0,0 0-1,-17 0 1,-19 0 0,19 0-1,52 0 16,1 0-15,-36 0 0,0 0-1,35 0-15,0 0 78,-17 0-46,18 17-32,-1 19 15,0 70 1,-17 105 0,0-17-1,35-88-15,0 194 16,0 0-1,0-194 1,0 17-16,0 71 16,0-18 15,0-17-31,35 0 31,-35-88-15,0-36-1,0-53 126,0 1-125</inkml:trace>
  <inkml:trace contextRef="#ctx0" brushRef="#br0">28081 16069 0,'0'0'16,"282"-18"-16,494 18 16,177 0-1,-583 0-15,-87 0 16,175 0 15,-423 0-15,-87 53 78,-37 35-79,-16 18-15,-37 0 16,-175 194-1,88-141-15,17 0 16,-370 352 0,282-264-1,106-53 1,141-123 15,35-71-15,36 0 31,0-71-32,35-52 1,70-248 0,-52 159-16,-18-34 15,-18-19-15,71-211 16,-18 52-1,0 54 1,0 88 15,-70 211-15,0-17-16,-1 70 47,1 18-32,17 53 1,53 265 0,0 158-1,-35-141-15,71 353 16,-1-124 0,-17-87-1,-71-230 1,-35-177-1,0-34 1,0-19 31,-35-17-31,-35 0-1,17-17 1,-106-160-1,0-35 1,-123-34 0,-18-54-1,-35-53 1,70 88 0,124 124-1,71 53 1,52 53-1,0 17-15,36 18 63,35 0-47,0 0-1,229-18 1,265-70-1,0 88 1,17 0 0,-370-53-1,-53 18-15,-52-36 16,-19 1 0,1 52-1,-54 18-15,36 0 31,0 0-31,-35 0 16,17 18-16,0-18 16,-17 0-1,17 0 32,-17 18-31,17-1-1,-35 18 17,0 36-17,-18 70 1,1-17 0,-124 422-1,-18-122 1,0-54-1,0-105 1,89-124 0,35-88-1,35-36 1,0-34 93,0-18-93,0-18-16,0-36 16,0-263-1,0-89 1,-18-124-1,0 36 1,18 335 0,0 18-16,0-107 15,0 178 1,0 16 0,0 72-1,53 52 32,35 71-31,71 141-1,-53 158 1,159 54 0,17 70-1,-88-123 1,-124-230-16,-34-52 15,17 17 1,-18-88 0,-70-53 31,-18 0-32,17 0 1,-69-18-1,-19-35 1,-52-53 0,-54-52-1,-16-19 1,34 1 0,0 17-1,36-17 1,70 88-1,71 70-15,17 18 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5:58: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14940 13529 0,'18'-18'31,"-89"-70"0,-193-53-15,87 35-16,-17 53 16,18-53-16,-177 18 15,53 53 1,71 35-1,-106 0 1,-106-53 0,53 35-1,-177 18 17,459 0-32,-176-35 15,18 18 1,17 17-1,-141 0 17,105 0-17,-16 0 1,-37 0 0,19 0-1,70 0 1,-35 0-1,-18 0 1,-35 0 0,-71 0-1,283 0 1,-54 0 0,-34 0-1,-266 0 1,72 0 15,-19 52-15,1 19-1,52 0 1,72-36 0,87 18-1,18-18 1,-35 0-1,52 1 1,-17-19 0,18 36-1,-159 35 1,158 89 0,-87-54-1,34 1 1,-17 52 15,36-35-31,87-35 31,1-18-15,17 0 0,35-17-1,19 17 1,-19 36-1,18 17 1,-70 159 0,52-71-1,-52 53 1,70-35 0,53-88-1,0 0 1,0 52-1,105-17 17,72 53-17,70 0 1,17-53 0,177 88-1,-123-123 1,88 0-1,87 17 1,37-52 0,105-1-1,35 1 1,-70-89 0,-54-35-1,-16 0 1,-72 0-1,18 0 17,230 0-17,-265 0 1,88 0 0,-35 71-1,-18-54 1,53-17-1,-88 0 1,-35 0 0,159 0-1,-371 0 1,458 0 0,-422 0-1,140-53 1,71 0-1,-212-17 17,-70 35-17,-36 17 1,89-17 0,88-36-1,17-17 1,-87 17-1,-36-35 1,-124 54-16,19-37 16,52-52-1,17-159 1,-69 106 0,16 36-1,-69 34 1,-19 71-1,-17-35 1,0 0 0,0-36 15,0 1-15,0-71-1,-35 70 1,-53-52-1,17-18 1,-140-124 0,87 142-1,54 53 1,17 17 0,-18 53-1,1-18 1,17 1-1,-35-54 17,17 1-17,-53-54 1,72 72 0,-248-195-1,70 88 1,36 89-1,89 52 1,69 71 0,1-18 15,-36-35-15,-34 1-1,34 16 1,18 1-1,35 17 1,-17 1-16,-35-36 31,-54-18-15,71 36 0,18 17-1</inkml:trace>
  <inkml:trace contextRef="#ctx0" brushRef="#br0">8625 13123 0,'0'0'0,"106"89"0,0-1 16,-35-18 0,87 107-1,-105-142 1,-17 0-1,16-35 48,19-106-63,105-52 0,89-107 16,335-546-1,176-124 1,-441 635-1,-88 88-15,106-52 32,-336 246-17,1 18 48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6:32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15681 10707 0,'0'-18'31,"-18"18"-15,-123-35-1,-176 35 1,-160 0 0,36 0-1,36-18 1,52 1 0,-17-36-1,17 17 1,176 1-16,-175 35 15,-72 0 17,-52-35-17,123 0 1,1-1 0,16 36-1,72 0 1,-1 0-1,18 0 1,71 0 0,-36-17-1,142-1-15,-36 0 16,-88 18 0,0 0-1,-18 0 1,-88-17-1,89 17 17,17 0-17,88 0 1,-35 0 0,-36 0-1,-123 0 1,247 0-1,-70 17 1,35 1 0,35-18-1,-18 35 1,18 1 0,18-19-1,35 1 16,-18 17-31,-17 18 32,-35 18-17,34-1 1,19-35 0,17 54-1,17 16 1,1-16-1,53-36 1,-19 17 0,37-17-1,52 18 1,53-36 0,-159-35-1,0-18 16,142 18-31,299 53 32,-70 18-17,17 17 1,-70-70 0,52 17-1,-16-35 1,-1 0-1,-18 0 1,-17 0 0,88 17-1,-71 1 1,248-18 0,-248 35 15,53-17-31,-70 0 15,-247 35 17,-36-1-17,72-34 1,69-18 0,-17 0-1,36-35 1,17-18-1,35 53 1,35 0 0,-35-35-1,-70-18 1,-124 0 0,-17 0-1,-36 0 1,18-70 15,-18 17-15,-35 0-1,0 18 1,0 17 0,0 18-1,0-17 1,0 34-1,0 19-15,0-19 16,-17 1 0,-1 18-1,0 17 1,-17-18 0,0 18-1,-18-18 1,-88-17-1,53 35 17,-18 0-17,-71 0 1,-17 0 0,-35 0-1,-212-18 1,159-17-1,70 35 1,-88 0 0,-52-18-1,52-35 1,-18-17 0,54 35-1,70 35 1,-36 0-1,19 0 17,-36 0-17,141 0-15,-106 0 16,1 0 0,-36 0-1,-18 0 1,-35 0-1,71 0 1,-18-18 0,35 18-1,-52 0 1,17 0 0,17 0-1,-52 0 1,176 0-16,-176 0 15,-18 18 17,89-1-17,-1 36 1,53-35 0,18-18-1,0 0 1,0 0-1,0 0 1,35 0 0,35 0-1,1 0 1,-18 17 0,17 1-1,18 17 1,18 18-1,17 36 17,18 16-17,0 1 1,0 35 0,18 0-1,17-35 1,-17-35-1,70-18 1,-35-18 0,35 0-1,88 1 1,-140 34 0,122-35-1,142-17 1,-35 17-1,17 18 17,-17-35-17,35-18 1,-53 0 0,-36-18-1,-140 1-15,-18-1 16,35-17-1,-70 35 1</inkml:trace>
  <inkml:trace contextRef="#ctx0" brushRef="#br0">8132 15646 0,'17'0'15,"1"0"1,17 17 0,36 19-1,70-1 1,-88-17-16,0-18 15,158 35 1,-140 35 0,140-17-1,36-17 1,-17-36 0,-36 0-1,-88 0 1,-54 0-1,-16 88 1,105-35 15,-53-53-15,-70 0-16,17 0 16,53 0-1,-17 0 1,-18 0-1,88 0 1,53 0 0,-18 0-1,36 0 1,35 0 0,-71 0-1,53 123 1,-52-70-16,229 18 15,-54-36 17,-52-35-17,-88 0 1,-36 0 0,1 0-1,-54-35 1,-17-1-1,-53 19 1,17-19 0,36 1-1,18 0 1,193-53 0,-35-53-1,-17 52 1,-18 36-1,-53 1 17,-53 16-17,-35-34 1,176 34 0,124 36-1,17 36 1,-123 34-1,-88-34 1,-1-1 0,-87 0-1,-1 0 1,-17 18 0,71 0-1,17-18 1,17 18-1,71-17 17,1-36-17,17 0 1,35 0 0,70-53-1,-87-88 1,-36 35-1,53 35 1,-35 1 0,0 70-1,106 0 1,35-53 0,-18 17-1,18 1 1,53 35-1,-53 0 17,0 0-17,-71 35 1,-299 1 0,-18-19-1,0 19 1,0-19-1,88 19 1,106-1 0,52 35-1,-16-34 1,-142-1 0,-88 0-1,-36-35 1,54 53-1,-36-35 1,18-18 15,0 0-15,0-18 0,-35 18-1,17-17 1,-35-1 718,0 0-718,17-17-1,54 17 1,-18 1 0,70-1-1,36 0 1,123 18 0,142 0-1,-54 0 1,-123 18-16,88 35 15,-35 18 1,-18-36 15,-17 0-15,17 18 0,-70-35-1,-18-18 1,-18 0-1,124 70 1,-18-52 0,0-18-1,1-18 1,105-141 0,-159 71-1,-35 18 1,0-18-1,-17 35 1,-1-36 15,18 1-15,-71 35 0,-70 36-1,18 17 1,-53 0-1,17 0 1,71 35 0,17 35-1,-70 1 1,-53 0 0,0-54-1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5: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11359 0,'0'18'31,"-106"53"0,-300 123 0,-846-71 32,987-123-48,-17 0 1,18 0 0,-36-70-1,-71 34 1,107-17 0,35 36-1,105-19 1,1 1-1,52 18 1,0-19 0,36 1-16,-35-18 15,-1 18 1,18-18 0,36 35 15,-1 1-16,18-36 1,0-18 0,18-17-1,-1 17 1,54 36 0,52-35-1,36 34 1,-36 19-16,89-1 15,35 18 1,18 0 0,-1 0-1,36 0 1,88 53 0,53 17 15,35-34-16,-88 17 1,-141-53 0,-106 0-1,-88 0 1,-53-18 0,36 18-1,-19 0 1,54 0-1,17 0 1,0 0 0,-17 35-1,-36-17 1,18 0 0,-18 17 15,-35-18 0,0 36-15,0 36-1,0-54-15,-17 18 16,-72 53 0,-34-18-1,-53 0 1,123-53-16,0 1 15,-35-1 1,35-18-16,17-17 16,-70 18-1,54-18 1,34 0 0</inkml:trace>
  <inkml:trace contextRef="#ctx0" brushRef="#br0">9349 10742 0,'88'0'0,"35"0"16,1 0-16,52 0 15,36 0 1,-89 0 15,-70 0-31,-35 0 31,-1 18 16,-17 52-31,-17 1-16,-18 17 16,-54 124-1,-34-18 1,70-106-16,-18 18 15,18-18 1,36-70 0,-1-1-16,18-70 47,0 18-32,0-177 1,0-123-1,18-35 1,52 52 0,-34 160-1,-36 105 1,0 17 0,17 54 15,36 176-16,0-35 1,-18-36-16,36 89 16,0-89-1,-54-34 1,-17-54 15,0 53-31,0 0 31,0-17-15,0-54 0,-17-52 77,-54-18-77,-17-35-16,-71-18 16,71 0-1,53 71 1,35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7:47: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5856 0,'18'0'0,"52"71"32,-17-18-17,53-18 1,53-35 0,105 35-1,124 36 1,53-71-1,89 0 17,-266 0-32,-35 0 15,-52 0 1,-142 35 0,106 106-1,89-70 1,158 34-1,17-16 1,-70-19 0,-176-35-1,-35-17 1,-18-18 0,246 0 15,-193 0-31,335 0 31,-194 18-15,-141-1-1,-71 1 1,0-18 0,0 35-1,53 1 1,71-1-1,88 0 1,17 18 0,-105-53-1,-36 0 1,54-35 0,-107 17 15,36 1-31,70-19 31,53-34-15,18 17-1,-18 0 1,-52 53 0,70 0-1,17 0 1,18 0-1,53 17 1,-317 1 0,105 0-1,-52-36 1,-18-17 0,-54 17-1,19-17 1,53 0 15,17-1-15,17 1-1,36 0 1,-35-18 0,-71 18-1,-52 17 1,-19 18-1</inkml:trace>
  <inkml:trace contextRef="#ctx0" brushRef="#br0">5997 6403 0,'-17'0'16,"-1"0"0,-53 88-1,1 18 1,-71 88 0,17-18-1,36 1 1,17-71-16,19-36 15,-160 318 1,18 53 0,-53 71-1,0-54 1,88-52 0,36-89-1,70-70 1,-35 71-1,17 70 17,1-88-17,52-106 1,-17-53 0,35-123-1,-18 70 1,0-35-1,18-36 1,0 1 0,0 17 109,53 1-110,18-1-15,35 0 16,264 106 0,89 53-1,-71-53 1,-71-17-1,-140-18 1,-124-71-16,-1-17 16,1 35-1,18-18 1,-36-18 0,-17-17-1,-1 18 1,1 0-1,0-1 1,17 1 0,0 17-1,1-35 1</inkml:trace>
  <inkml:trace contextRef="#ctx0" brushRef="#br0">6156 11906 0,'0'-17'16,"18"34"-1,-1 19 1,36 34 0,18 54-1,-18-54-15,52 142 16,19-18-1,17 0 1,-53-141 0,-88-36-1,0 1 157,-106 0-156,18-1-1,0-17-15,-71 0 16,-158 0 0,17 0-1,35 0 1,54 0 0,122 0-1,54 0 1</inkml:trace>
  <inkml:trace contextRef="#ctx0" brushRef="#br0">14975 4886 0,'18'0'31,"-18"-18"-15,0 1-1,0-1 1,-35 0-1,-1 1 1,1 17 0,-35 0-1,-1 0 1,-35 0 0,36 35-1,-36 0 1,18-17-1,-1 0 1,19 17 0,35 18-1,-1-36 1,19 19 0,-1-1-16,-17 53 15,0 0 1,17 1-1,18 52 17,0-53-17,0 35 1,0-34 0,0 34-1,53-35 1,17 0-1,-17-52 1,18-1 0,-18 0-1,17 1 1,19-1 0,52 0-1,-36-17 1,54 17 15,-71-35-15,36 0-1,-89 0 1,-17-18 0,-18 1-1,0-36 1,0-124-1,35 19 1,-35 52 0,0-18-1,18 1 1,17-18 0,0 35-1,-35 18 1,0 0-1,0-1 17,0-34-17,0 88 1,-17-71 0,-36 53-1,17-18 1,1 36-1,0 0 1,17 35 31,1 0 15,-1 0-62,0 17 16,-17 1 0,0 17-16</inkml:trace>
  <inkml:trace contextRef="#ctx0" brushRef="#br0">5486 4762 0,'17'0'16,"19"0"31,-1 18-31,35 0-1,54 17 1,-1 0-1,-17-17-15,-71-18 16,71 0 0,88-35-1,36 35 1,52-71 0,-88 36-1,-124 17 1,-52 18-1,0 0 32,17 0-31,18 18 0,-18-1-16,71 36 15,70 53 1,1-18-1,34 18 1,-69-53 0,-37-53-1,-34 0 1,52 0 0,54 0-1,-124 53 1,17 0-1,-17-35 1,18-18 15,52 17-15,1-17 0,52 0-1,36 0 1,70 0-1,36 0 1,-19 0 0,-122 0-1,-71 0 1,-36 0 0,-17 0-1,53 0 1,88 53-1,-35-53 1,17 0 15,36 0-15,35 0 0,-18 0-1,-17 0 1,-89 0-1,-35 35 1,18 18 0,-18-35-1,71-18 1,-18 0 0,0 0-1,-35 0 1,-18 0-1,-17 0 17</inkml:trace>
  <inkml:trace contextRef="#ctx0" brushRef="#br0">9172 4057 0,'0'-18'16,"18"18"15,-1 18-15,1-18-1,0 0 1,17 0-1,-17 0 1,-1 18-16,1-18 31,0 0-15,-1 0 0,1 0-1,0 0 1,17 0-16,53-18 15,18-17 1,17-18 0,-87 35-1,16 0 1,-34 18 46,0 0-46,-1 0-16,36 0 31,-53 18-31,36 0 16,-1-1 0,-17 1-1,17 0 1,-18-18-1,19 0 1,-19 0 0,1 0-1,0 0 1,52 0 0,-52 0-1,35-18 1,53 0-1,-54-17 17,-16 17-17,-19 18 32,1 0-16,0 0 16,17 0 78,-17 0-125</inkml:trace>
  <inkml:trace contextRef="#ctx0" brushRef="#br0">10460 4022 0,'0'0'0,"-71"17"16,54-17-16,-19 18 16,-34 17-1,35-35 1,-36 0-1,-52 0 1,-54 0 0,142 0-1,-89-17 1,54-1 0,17-17-1,35 35 1,1 0-1,-19 0 1,1-18 31,0 0-31,35 1-1,-18-1-15,-17 0 16,-18-17-1,35 18 17,-17-19-32,17 36 31,1-35-15,-19 17-1,1-35 1,18 36-1,-19-18 1,36 17 15,-17-35-15,17 0 0,0 0-16,0-35 15,17-36 1,19 36-1,16 18 1,54-1 15,-35 1-15,35 34 0,-36-17-1,1 36 1,35-1-1,-1 0 1,72-17 0,-107 35-1,-34 0 1,34 0 0,-17 18-1,-18-1 1,-35-34-1,18 52 32,-18 0-31,35 89 0,-35-54-1,0 1 1,0 17-1,0-17 1,-35 17 0,0-35-16,17-36 15,-52 72 1,-1-1 0,18-18-1,-17 1 1,34-53-1,1-1 1,0 19 0,17-36 15,0 0-15,-52 0-1,52 0 1</inkml:trace>
  <inkml:trace contextRef="#ctx0" brushRef="#br0">15434 2240 0,'0'35'0,"0"36"16,0 105 0,0-17-1,0-18 1,0-17 0,0-71-1,0-36-15,0 1 16,0-36 62,-18-17-62,18 17-16,-17-35 15,-19-35 1,1 0-1,18 53 1,-1-1 0,-35 36 15,35 18-15,-35 0-16,-17 17 15,-18 18 1,35 53-1,35-71 1,18 0 15,18 36-15,-36-71 15,0 0-15,18-35 31,18 17-47,17 18 15,1-71 1,-19 36-16,19-35 16,17 17-1,-36 0 1,36 35-1,-35 0 1,17 1 15,-17-1-15</inkml:trace>
  <inkml:trace contextRef="#ctx0" brushRef="#br0">15522 2222 0,'0'-17'47,"-17"17"-47,17 17 15,-36 36 1,-17 18-1,36 0 1,17-36 0,0 53 15,-18 18-15,18-71-16,0 53 15,0 36 1,0 70-1,0-35 1,0-71 0,0-18-1,0 1 1,0 17 0,0-35-1,-18 0 1,1-18-1,-54 36 1,-35-18 0,54-36 15,16-17-15,19 0-1,-1-70 1,-17-36-1,17-53 1</inkml:trace>
  <inkml:trace contextRef="#ctx0" brushRef="#br0">15117 2840 0,'17'-18'0,"1"18"16,88 0-1,88 0 1,88 0 0,-70 0-1,-124 0 1,-71 0-1</inkml:trace>
  <inkml:trace contextRef="#ctx0" brushRef="#br0">16122 2840 0,'0'106'16,"0"-71"0,0 18-16,0 17 15,18 19 1,-1-89 15,36 0-15,18-18-1,35-35 1,-1-17 0,-69 34-16,17 1 15,-1-18 1,-34 35-1,-18 54 64,-18 17-79,1 0 15,17-18 1,0 18-1,0-18 1,17 36 0,1-1-1,0-70 1,-1 0 15,1-18-15,-18 1-16,53-89 15,-18 53 1</inkml:trace>
  <inkml:trace contextRef="#ctx0" brushRef="#br0">16969 3069 0,'0'0'0,"0"71"15,0-36-15,0-17 16,0-1 0,17-34 46,-17-1-62,36-88 16,16-17-1,19 52 17,-53 53-32,-1 18 31,1 18-16,0 17 1,-1 71 0,18 35-1,-35-70 1,18-1 0,35-70 46,35 0-46,0-35-1</inkml:trace>
  <inkml:trace contextRef="#ctx0" brushRef="#br0">18362 2928 0,'0'0'0,"-18"0"16,1 0-16,-18 0 15,-1 0-15,-17 0 16,-194 106 0,106-18 15,53 36-15,70-54-1,18 18 1,36-52-1,-1-19 1,88 18 0,36-35-1,0 0 1,17 0 0,-105-17-1,-53-1 1,-1-35-1,1 36 1</inkml:trace>
  <inkml:trace contextRef="#ctx0" brushRef="#br0">18697 3069 0,'-106'229'16,"71"-105"-16,-35 176 16,52-89-1,36 36 17,87-105-17,19-72 1,-36-52-1,-35-18-15,-18 0 16,53 0 0,-35-36-1,36 1 1,-19-18 0,-35 36-1,-35-1 1,18-35-1,35 18 1</inkml:trace>
  <inkml:trace contextRef="#ctx0" brushRef="#br0">22895 2328 0,'0'0'0,"88"106"16,54 141-1,-19-53 1,-70 0 0,-18-17-1,-35 17 1,-53 158 0,18-228-1,-194 264 1,70-229-1,71-71 1,70-71 0,1 1 15,-1-18 16,18-35-32,-18 35 1,1-18-16,-1 1 16</inkml:trace>
  <inkml:trace contextRef="#ctx0" brushRef="#br0">20761 2805 0,'-18'17'16,"-17"18"0,-36 54-1,36 69 1,0 72 0,35-1-1,0-70-15,-18 105 16,18 1-1,0-53 1,0-18 0,0-89 15,0-34-15,0-36-1,-17-35 1,-19 0 15,1 0-31,-18 0 16,0-17-1,-88-142 1,88-17 0,36 87-1</inkml:trace>
  <inkml:trace contextRef="#ctx0" brushRef="#br0">20285 3704 0,'0'0'0,"70"-17"0,-34 17 16,122-36 0,-34 19-1,-107-1 1,19 18 0,-19 0-1,36 0 1,0 0-1,-35 0 17,17 0-32</inkml:trace>
  <inkml:trace contextRef="#ctx0" brushRef="#br0">21237 3792 0,'0'0'0,"0"53"15,0-17-15,0 34 16,0-17 0,0-35-1,0-36 63,18-17-62,-1-36-16,1 1 16,0-71-1,17-1 1,18 54 0,-35 88 30,-1 0-30,1 35-16,52 36 16,-17 70-1,-35-35 17,-18-35-17,0 17 1,0-18-1,0-52 79</inkml:trace>
  <inkml:trace contextRef="#ctx0" brushRef="#br0">21572 4957 0,'18'70'0,"0"-35"16,52 106-1,-17 106 1,0 0-1,0-53 1,-18-35 0,-35-71-1,0-70 17,0 0-32,-17-18 109</inkml:trace>
  <inkml:trace contextRef="#ctx0" brushRef="#br0">21749 6227 0,'0'0'0,"70"88"16,1-18-1,-54-52 1,1-18 15,0-18-15,-1-17-16,54-53 15,-53 35 1,-1 18 0,-17-18-1,0 35 17,0 0-17</inkml:trace>
  <inkml:trace contextRef="#ctx0" brushRef="#br0">23671 6068 0,'0'0'0,"159"35"16,-35-17-1,105 35 1,-211-53-1,-1 17 1,-17 1 0,0 35-1,-35 17 1,0 1 0,-18-18-1,0 0 1,35 0-1,1 0 1,17-18 0,0-18-1,0 19 17,0 34-17,17-17-15,1 53 16,-18-71-16,0-17 15,0 35 1,0-35 15,0-1 1,-18 1-17,-17-18 1,-53-18-1,17-70 1,-17 17 0,53 19-1</inkml:trace>
  <inkml:trace contextRef="#ctx0" brushRef="#br0">23636 6773 0,'18'0'15,"17"0"-15,18 0 16,-35 0 0,34 0-1,-16 0 1,-19 0-16,1 0 0,0 0 15,35 0 1,-18 0 0</inkml:trace>
  <inkml:trace contextRef="#ctx0" brushRef="#br0">24306 6738 0,'0'0'0,"0"18"16,-35-1-16,0 1 16,0 17-1,-1 1 1,19-19-1,34-17 48,1 0-47,0 18 15,-36-1-31,-106 1 15,-123 17 1</inkml:trace>
  <inkml:trace contextRef="#ctx0" brushRef="#br0">23407 7161 0,'0'0'0,"0"18"15,17 17 1,1 1 0,17-19-1,89-17 1,140 0 0,36 0-1,-88 0 1,-106-17-1,-106-1 1,0-17 0,0-18-1,35 17 17,-35 19-17,0-1 16,0 1-15,18 34 31,-18 1-47,0 52 16,0-34-1,0-1-15,0-17 16,0 17 15,0 0-15,0-17-1,17-18 32,19-141-31,-19 70-16</inkml:trace>
  <inkml:trace contextRef="#ctx0" brushRef="#br0">24571 6121 0,'0'0'0,"18"17"16,-1-17 0,-17 18-1,36-18 1,34 0-1,-35 0 1,18 0 0,18 0-16,17 0 15,141-53 1,-35 0 0,-35 35-1,-53 18 1,-71 0-1,-35-17 79,-17 17-94,-1-18 16,-17 1-1,17-1-15,0 18 16,-35-18 0,18 18-1,-18 0 1,18 0 0,0 0-16,-1 18 15,19 52 1,-1-17-16,1 0 15,17 18 1,-18 123 15,18-124-31,0-17 32,18-17-32,-1-36 15,1 35 1,35-35-1,17 0 1,89-18 0,-36-52-1,-34-1 1,-72 18 0,-17 18-1,-35 70 32,-53 89-16,-106 52-31,0-88 32,0-17-17,141-71-15,-71 0 16,71-18-1,-17-35 1,52-17 0,18 34-16,0-16 15,0-1-15,53-124 16,159 54 0,-89 70-1,-105 35 1,211 54-1,1-36 1,-72 0 15,-122 0-31,-1 0 47,-35-36-31,18 19-16,-18 87 62,-36-17-62,1 0 16,-71 35 0,-53 36-1,89-54 1,52-70-1,53 0 17,18 0-32,194-53 31,-123 36-31,-54 17 16,-17 0-16,-35 0 15,35 17 1,-36 71-1,36 1 1,-35-1 0,-18 88-1,-123 1 1,-19-1 0,90-123-1,34-53 1,-70-106-1,52 36 1,-52-177 15,88 194-31,0 17 32,35 36-17,107 36 1,87 105-1,124 53 1,52-35 0,-122-71-1,-160-35 1,-123-89 78</inkml:trace>
  <inkml:trace contextRef="#ctx0" brushRef="#br0">19244 2487 0,'-18'18'15,"1"-18"-15,17 17 16,-53 19 0,53-19-1,-35 19 17,-18 34-17,17 1 1,-17 17-1,1 0 1,52-17 0,-18-18-16,18-36 15,-18 54 1,18-1 0,0 18-1,0-17 1,-53 52-1,53-105 1,0 35 0,0-18-1,0 18 17,0 18-17,0-18 1,0-18-1,0 0 1,0 1 0,0-1-1,0-18 1,0 72 0,0-54-1,18-17 1,-18 17 15,0-18-31,35 19 16,-17-36-1,0 35 17,-1-17-17,18-1 1,-35 1-1,53 0 1,0 17 0,0-17-1,-18-1 1,-17-17 15,0 0-15,158 0 15</inkml:trace>
  <inkml:trace contextRef="#ctx0" brushRef="#br0">22966 2046 0,'35'18'0,"-17"-1"15,35 19 1,35 34 0,-35 36-1,-18-71-15,0 1 16,1 87 0,-1-17-1,0-18 1,-35-53-1,0 54 1,0 16 0,0-16-1,0 16 1,-17 54 15,-19 35-15,19-123-1,-1 52 1,-17 54 0,35-107-1,-36 18 1,-17 1 0,36-19-1,-1 1 1,-17 17-1,17-53 1,-17 18 0,0 0-1,-1 18 1,-16-19 15,-1 1-15,-36 0-1,54-17 1,0-1 0,17-18-1,-17-17 17,0 0 14,-18-35-30,-53-18-16,-53-17 16,-70-36-16</inkml:trace>
  <inkml:trace contextRef="#ctx0" brushRef="#br0">19138 2328 0,'0'18'15,"0"0"1,0-1 0,0 19-16,-17 34 15,-19 18 1,-17 0 15,18-35-31,0-17 16,17-1-16,-35 71 15,18-36 1,17 19 0,1-54-1,-1 53 1,18-53 0,-18 18-1,18 0 1,0 0-1,0 0 1,0 0 0,0 17-1,0 1 17,0 0-17,0-1 1,0 1-1,0-18 1,0-1 0,0 19-1,18-18 1,-18-18 0,0 18-1,35 18 16,-17-71-31,0 35 16,-18 0 0,17-17-1,19 0 1,-19 17 15,1-18-15,17 19-1,18-1 1,-35-35 0,35 35-1,-18-17 32,18 0-31,17-18-1,-52 0-15</inkml:trace>
  <inkml:trace contextRef="#ctx0" brushRef="#br0">16281 2081 0,'-18'0'16,"0"0"-1,1 0 1,-1 0-1,-17 0 1,0 0 0,-36 0-1,36 0-15,-71 0 16,35 0 0,36 0-1,0 0 63,35 18-62,-35-18 0,17 35-1,0-17 1,-17-18-1,17 18 1,18-1 0,-17 1-1,-1-1 1,-35 1 0,35-18 46,1 0-62,-1 0 16,1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 706,'-16'17,"32"88,0-17,-1 34,17 36,-16-18,-1 52,-15-87,0 17,0-34,0 17,0-18,16 36,-16-71,0 71,0-36,0 71,-16-106,16-34,0-1,0 1,-15-53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765,'2'0,"7"-1,-5 0,0-1,0 0,2 1,-2-1,1 0,1 0,0-1,1 0,11-4,-11 4,2 0,-2 1,0-1,-1 2,-4 1,1 0,-1 0,-1 0,0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9754 0,'17'0'15,"19"0"1,-1 18 0,53 17-1,18-17 1,-35-18 15,105 35-15,-70-17-16,-18-1 15,18 19-15,17 17 16,124 17 0,-141-35-1,18-35 1,-19 0 0,89-17-1,-35-18 1,-35 35-1,-1 0 1,-35-18 0,-52 18-1,34 0 1,18 0 15,89-35-15,-107 17-1,-34-35 1,34 18 0,-17-18-1,18-18 1,-19-35 0,-16 1-1,-36 34 1,0 1-1,0-1 1,0 0 0,-36-52 15,-34 70-31,-18-53 31,17 0-15,1 53-1,-1-17 1,-52-1 0,-107-35-1,-87 18 1,-18 71 0,52 17-1,-87 0 1,158 0-1,36 0 1,-36 17 0,106 19-1,18-1 1,-35 18 15,-1-18-15,36 36-1,53-1 1,17 1 0,18 17-1,0 35 1,18 89 0,35-88-1,-18-19 1,0-34-1,1-1 1,34-52 0,18 17-1,18 1 1,-18-1 15,-52-17-15,17-1-1,-36 1 1,36-1 0</inkml:trace>
  <inkml:trace contextRef="#ctx0" brushRef="#br0">3246 8714 0,'0'0'0,"52"0"32,1 0-32,18 0 15,105 0 1,-35-18-16,159-17 15,-17 17 1,-125-35 0,-87 35-1,-54 18-15,-17-17 16,0 52 125,-52 53-141,-19 18 15,-52 35-15,-72 89 16,1-36-1,124-71 1,17-35 0,18-52 15,17-19-31,18-52 78,0 0-78,-35-89 16,0-123-1,17 88 1,18-17 0,0 17-1,0 36 1,0 17-1,35-35 1,-35 70 0,18 1-1,-18 17 1,17 35 15,19 18 16,-19 18-47,36 52 16,88 177-1,0 36 1,-35-1 0,0 0-1,0-53 1,-53-105-1,-35-107 1,-18 1 62,-36-18-62,1-18-1,0 18 1,-53-35 0,-18-53-1,-71-35 1,1-36 0,-18 18-1,106 52 1,35 37-16,17 52 15,19-18-15,17-17 16,-18 35 0,1 0-1,-1 0 17</inkml:trace>
  <inkml:trace contextRef="#ctx0" brushRef="#br0">1164 13635 0,'35'17'31,"18"-17"-15,0 18-1,18 17 1,-1 18 0,71-17-1,-105-36-15,34 17 16,1-17 0,35 0-1,0 0 1,35-35-1,-18 17 1,-17 1 0,-35-1-1,34 18 1,72 0 15,34 18-15,19 35-1,-19-18 1,-34-35 0,-89 0-1,-53-35 1,18-1 0,18-17-1,-54 36 1,1-1-1,-18-17 1,0 0 0,0-18-1,0 0 1,-18-18 15,-70-140-15,35 105-1,0 17 1,-17 1 0,-1-18-1,18 54 1,-53-1 0,-88 0-1,-53 0 1,106 53-1,0 0 1,35 0 0,-17 0-1,-89 0 17,36 35-17,17 0 1,53-17-1,36 0 1,-1 35 0,1 17-1,34 1 1,1 34 0,17-52-1,18 53 1,71 0-1,-36-53 1,-17-35 0,0-18-1,34 17 1,1 19 15,-17-36-15,17 17-1,-18 1 1,0-1 0,-17 1-1,17 0 1,0-1 0,18-17 30</inkml:trace>
  <inkml:trace contextRef="#ctx0" brushRef="#br0">5856 12665 0,'35'0'0,"-17"0"16,88 17 0,0-17-1,35 36 1,-88-19-1,-36-17 48,-17 18-47,0 17-1,0 0 1,0 89-1,-35-1 1,17-70-16,1 18 16,17-53 62,0-1-63,0 1 64,0-1-79,0 1 31,0 17 109,0 1-140,0-1 16,0 0 0,0-17 15,0-1-15,-35-17 15,-1-17 0,19-1-15,-19-17-1,1 17 1,35 1 0,0-1-1,-18 18 16,-17-18-15,0-35 0</inkml:trace>
  <inkml:trace contextRef="#ctx0" brushRef="#br0">5962 13070 0,'0'-17'16,"-18"17"156,-17 17-172</inkml:trace>
  <inkml:trace contextRef="#ctx0" brushRef="#br0">5891 13194 0,'18'0'110,"0"0"-63,-1 0-32,19 0-15,16 0 16</inkml:trace>
  <inkml:trace contextRef="#ctx0" brushRef="#br0">6509 13000 0,'17'0'16,"-17"35"31,-17-17-32,-1-18 1,-17 17 0,-18-17-1,35 0 1,1 0-1,-19 18 1,36 0 78,18 17-79,-18-17-15,18-1 16,-1-17 0,19 36-1,-19-36 1</inkml:trace>
  <inkml:trace contextRef="#ctx0" brushRef="#br0">5662 13194 0,'0'0'0,"18"18"15,-1 17-15,1 0 16,-18 0 0,0-17-16,0 17 15,0-17 1,18 17 31,-1-17-32,1-1 1,0-17 0,52 0-16,71 0 31,-53 0-31,54 36 15,16-19-15,-34-17 16,-1 18-16,-52 0 16,-36-18-1,-17 0 126</inkml:trace>
  <inkml:trace contextRef="#ctx0" brushRef="#br0">6773 13300 0,'18'0'16,"0"17"-16,-18 19 16,0 52-1,0-35 1,0-36 15,0 1 47,0-53-62</inkml:trace>
  <inkml:trace contextRef="#ctx0" brushRef="#br0">6950 12594 0,'0'0'0,"0"35"0,35-35 16,-17 18 0,-18 0 62,0-1-63</inkml:trace>
  <inkml:trace contextRef="#ctx0" brushRef="#br0">7285 12682 0,'0'36'16,"0"-19"0,0 19-16,-18-1 31,-35 18-16,-17-36 1,17 1 0,18-18-1,17 0-15,0 0 16,54 0 109,-1 0-109,35 0-16,-17 0 15,-17 0 1,34 0-16,1 0 15,-54 0-15,36 0 16,-70 0 62,-19 0-62</inkml:trace>
  <inkml:trace contextRef="#ctx0" brushRef="#br0">7232 12771 0,'0'52'0,"0"1"16,0 18-16,0-1 15,-18 36 1,1-53-1,17-17 1,0 16 0,0-34-1,0 0 1,35 52 15,53 36-15,0 0-1,-35-18 1,-17-53 0,-54-35 31,0 0-32,-52-70 1,17-18-1,17-18 1</inkml:trace>
  <inkml:trace contextRef="#ctx0" brushRef="#br0">7285 13247 0,'0'35'31,"0"-17"-31,0-1 16,-18 72-1,-52-1 1,-36-18-1,71-52 1,17-18 0,0 0 15,1 0-31,-19-53 16,-17-35 15,36 17-16,17 54-15,0-1 16,0-17-16</inkml:trace>
  <inkml:trace contextRef="#ctx0" brushRef="#br0">6985 13264 0,'0'0'0,"53"0"16,53 0-1,17 0 1,-88 0 0,-17 0-1,17-17 1,18-18 15,-35 17-15,17-17-1</inkml:trace>
  <inkml:trace contextRef="#ctx0" brushRef="#br0">7602 12982 0,'0'0'0,"0"18"16,0 88 15,-53-18-16,18 0 1,18-70 0,17-36 62,35 0-63,0-17-15,18 0 16,35-18 0,0 18-1,-35 17 1,-17 18 78,-19 18-94,-17-1 15,0 36 1,-17 88 0,-72-17-1,-52 17 1,-70 18-1,34-71 1,142-53 0,-18-35 31,53-17-47,-35-36 31,17 17-31,18-34 15,35-54 1,1 71-16</inkml:trace>
  <inkml:trace contextRef="#ctx0" brushRef="#br0">7373 13388 0,'0'0'16,"18"0"-16,70 18 15,-53 34 1,53-34 0,-17 17-1,-1 1 1,19-19 0,-1 1 15,-71-18 31,1 0-46,0 0-16</inkml:trace>
  <inkml:trace contextRef="#ctx0" brushRef="#br0">8449 12577 0,'18'0'16,"17"0"-16,0 0 15,18 17 1,-35-17 15,17 18-15,-35-1-1,0 1 1</inkml:trace>
  <inkml:trace contextRef="#ctx0" brushRef="#br0">8326 12929 0,'17'0'47,"18"0"-31,1 0-16,-1 0 16,36 0-16,52 18 31,36 17-16,-142-35-15,89 35 16,-88-35 0,0 0-1,-1 18 1,-17 17 0,-70 54-1,-71 16 1,-89 1-1,54-70 1,123-36 0,35 0-1,1 0 1,34 0 62,36 0-62,88 17-16,18 1 15,229 52 1,-106-17 0,-123-17-1,-124-19 1,-17-17 31,-18-35-32,18-36-15,-1 18 16</inkml:trace>
  <inkml:trace contextRef="#ctx0" brushRef="#br0">9737 12612 0,'0'0'0,"17"17"78,1-17-62,35 0-1,0 0-15</inkml:trace>
  <inkml:trace contextRef="#ctx0" brushRef="#br0">10407 12453 0,'18'0'0,"-18"18"16,-18 17-1,-17 0 1,-18 1-16,-71 16 16,-87 19-1,87-18 1,1-35-1,-36 17-15,35 0 16,36-17-16,35-18 16,36 0-1,87 0 48,54-18-63,87-35 15,389-70 1,88 35 0,-265 70-1,-334 18 1,-72 0-16,1 0 16,-53 0 30,-107 35-30</inkml:trace>
  <inkml:trace contextRef="#ctx0" brushRef="#br0">9648 13229 0,'0'0'15,"0"106"1,0-35 0,0-54-1,0 36 1,0-88 62,0-36-62,18 1-16,70-124 15,18 17 1,18 54 0,-89 70 15,-17 53-16,-1 0 1,54 18 0,17 70-1,-70 0 1,-1 0-16,-17 53 16,0 18-1,0-36 1,0-34-1,0-36 1,0-36 31,-17-17-31,-19-17-16,-87-125 31,-54-69-16,142 140-15,-35 1 16,70 52 0,0 0-1,0 1 1,17 17 0,36-18-1,-18 18 1,1 18 15,-36 17-15,0 106-1,-36-70 1,19-36 0,34-53 93,36 1-109,-17-1 16,-1 18-16,0-18 15,0 1 16,1-1-15,52-35 0,-70 53-16</inkml:trace>
  <inkml:trace contextRef="#ctx0" brushRef="#br0">10425 13035 0,'17'18'0,"1"-18"0,-18 17 16,0 1 0,17 17-1,-17-17-15,0 17 16,0 53-1,0-52 1,0-1 0,18-53 31,-18 1-47,35-89 31,-35 53-31</inkml:trace>
  <inkml:trace contextRef="#ctx0" brushRef="#br0">10689 12788 0,'53'18'16,"-35"17"-16,17 53 15,18 142 1,17 17 0,-52-36-1,-18-34 1,0-36 0,-35-71 15,-18-17-16,0-35-15,-18-18 16,-140 0-16,-548-141 16,-705-159-1,-370-106 1,458 177 0</inkml:trace>
  <inkml:trace contextRef="#ctx0" brushRef="#br0">2046 7444 0,'18'0'15,"35"0"1,-36 0 0,107 17-1,-54 1-15,1-18 16,52 0-1,212-18 1,-70 18 0,-89 0-1,54 18 17,-54 0-17,124-1 1,53-17-1,35 0 1,-35 0 0,-89 0-1,54 0 1,-248-17 0,89-1-1,0 18 1,17 35-1,71 18 1,-53-35 0,18-1-1,-142-17 1,-17 0 0,-70 0 109,-19-35-110,-34-35-15</inkml:trace>
  <inkml:trace contextRef="#ctx0" brushRef="#br0">2716 4127 0,'71'0'0,"17"0"16,36 0-1,369 0 1,-157 0 0,-72 0-1,1 0 1,-89 0-1,36 0 1,0 0 0,17 18-1,-123 0 1,-53-1 0,52-17-1,-87 0 1,53-17-1,34-19 1,-69 36 0,-54 0 62,0 0-63,1 0-15</inkml:trace>
  <inkml:trace contextRef="#ctx0" brushRef="#br0">1782 3369 0,'0'0'0,"70"18"0,-17-18 0,18 0 16,175 0-1,231 70 1,34 1 0,1-1-1,-71-70 16,-71 0-15,-211 0-16,-53 0 16,229 0-1,-123 0 1,-18-35 0,17 17-1,1-17 1,-89 17-1,-17 18 1,-18 0 0,18 0-1,-18 0 1,18 18 0,-18-18-1,71 0 16,-35 0-15,-18 0 0,-71 0-1,-18 0 1,19 0 46,17 18-46</inkml:trace>
  <inkml:trace contextRef="#ctx0" brushRef="#br0">12100 17745 0,'0'-18'125,"18"0"-110,0 18 1,52-17 0,-17 17-1,-18 0 1,-17 0 0,0 0-1,-1 0 1,18 0-1,1 0 1,17 0 0,0 0-16,-18 0 15,-17 0 1,-1 17 31,-34-17 15,-19 18-46,1-18-16,-53 18 16,17-1-1,18 1 1,-17 0-16,17-18 15,-35 0 1,17 0 0,-35 0-1,-88-36 1,0-17 0,0 18-1,35 18 16,18-19-15,53 36 0,18 0-1,-107 0 1,36 18 0,70-18-1,-17 0 1,18 0-1,-18 0 1,52-18 0,1 18-1,-36 0 1,1 0 0,-18 0-1,-1 0 1,-52 0 15,71 18-15,-1 17-1,1-35 1,-18 18 0,17-18-1,-17 0 1,35 0-1,-35 0 1,-71 0 0,-17 0-1,34 17 1,54-17 0,71 0-16,-36 0 15,-18 0 1,1 0 15,17 0-15,0 0-1,-18 0 1,-17 0 0,17 0-1,-52 0 1,17 18-1,-17 17 1,52-17 0,-52-18-1,34 0 1,-16 0 0,16 0-1,19 0 1,-1 0 15,-52 0-15,-1 0-1,-52 0 1,52 0 0,1 0-1,-71 18 1,88-1-1,-35-17 1,0 0 0,53 0-1,52 0 1,19 0 0,-1 0-1,1 0 16,-19 0-15,1 0 0,-36 18-1,18-18 1,36 0-16,-54 18 16,36-18-1,0 17 1,-1-17-1,-16 0 1,16 0 0,-17 0-1,-35-17 1,53 17 0,-36-18-1,1 18 1,-18-18 15,17 1-15,36-1-1,-1 18 1,-16-18 0,16 18-1,-34-17 1,34 17-1,-34-36 1,35 36 0,-1 0-1,1 0 1,-71 0 0,0 0-1,36 0 1,-1 0 15,18 0-15,18 0-1,-18 0 1,0 0 0,-17 0-1,52 0 1,0 0-1,-17 0 1,-18 0 0,-17 0-1,-1 0 1,36 0 0,0 0-1,-1 0 1,1 0 15,-18 0-15,-17 0-1,-1 0 1,-35 0 0,36 0-1,-1 0 1,18 18-1,-70 17 1,17-17 0,-88 17-1,88-17 1,-18 17 0,89-35-1,18 0 16,-1 0 16,0 0 47,1 0-78,-1 0-16,0 0 109,-17 18-93,17-18-1,-52 17 1,52-17 0</inkml:trace>
  <inkml:trace contextRef="#ctx0" brushRef="#br0">13106 17498 0,'0'-18'16,"70"18"15,1 18-15,176 17-1,35-35 1,88 0 0,-229 0-16,-17 0 15,17 0 1,-123 0-1,17 0 1,36-18 0,34 1-1,54 17 1,88 0 0,18 35 15,35 18-31,-89-53 31,265 0-15,54 0-1,52-18 1,-476-17 0,140-71-1,178 89 1,-36 17-1,-124 0 1,-17 0 0,-35 35-1,0-35 1,105 0 0,18 0-1,-70 0 1,17 0 15,-194 0-15,71-35-1,-53-54 1,17 72 0,89 34-1,-36 36 1,-17 0-1,-71-18 1,-17 1 0,158 17-1,-88-53 1,0 0 0,1 0 15,-72-71-31,124 1 31,18 70-15,35 0-1,70 35 1,-34 0 0,-213-35-1,-70-18 1,53-52-1,300 35 1,-212 35 0,-106 0-1,-17 0 1,-1 0 0,-17-18 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21: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15840 0,'0'17'31,"-18"-17"-15,-35-17-1,-17-19-15,-177-16 16,0 34 0,-18 18-1,53 0 1,107 0-1,-19 0 1,36 18 0,-71 17-1,0-35 1,-105 0 0,158 0-1,-88-53 1,35 53-1,-88 0 17,18 0-17,-36 0 1,-34 0 0,16 53-1,36 0 1,53 0-1,106-18 1,53-17 0,17 52 15,18-52-31,0 105 16,0 18-1,124 71 1,87 53-1,36-18 1,71-53 15,-124-142-15,-53-52 0,-18 0-1,265-52 1,-158 52-1,-19-18 1,-87-35 0,-54 18-16,107-36 15,70-35 1,35-17 0,-159 88-1,-70-1 1,18 1-1,-18-36 17,-18-52-17,0-53 1,36 17 0,35-18-1,35-105 1,-123 141-1,-18 71 1,0 52 0,0 0 46,-53 18-46,0 0-1,17 0-15,-16 0 16,34 0 15,0 0-31,1 0 16,-19 0 0,36 18 77,53 35-93,18-18 16,70 36-16</inkml:trace>
  <inkml:trace contextRef="#ctx0" brushRef="#br0">16598 16175 0,'18'0'32,"52"0"-17,195 0 1,141 0 0,17 0-1,-229 53 1,-159-53-1,-17 0-15,-18 53 47,-18-18-47,-123 124 16,-88-36 0,88-35-1,17 1-15,-123 69 16,159-52-1,71-71 17,34-87 30,54-37-62,-18-17 16,88-229-1,0-35 1,-53-53 0,-17 140-1,-54 248-15,-17 17 16,0 1 0,0 87 15,18 107-16,70 228 1,-17 36 15,-18-70-15,-53-265-16,0 52 16,0-105-1,-18-53 48,0-35-63,1 0 15,-72-71 1,-34 0 0,-71-17-1,53 34 1,70 54-16,-52-53 15,70 17 1,18 19 15,17 16-15,18-17 0</inkml:trace>
  <inkml:trace contextRef="#ctx0" brushRef="#br0">7514 9066 0,'53'-17'15,"-35"17"1,17 0-1,36 0-15,34 0 16,54 17 0,0 19-1,123-1 1,106 18 0,141-36-1,89-17 1,-124 0 15,-18 0-15,-388 0-1,230-17 1,-177-1 0,370 18-1,-193 0 1,-248 18-1,54 35 1,52-18 0,-88-35-1,71 0 1,17 0 0,18-35-1,-35 17 1,106-35 15,-106 0-15,17-53-1,-53 89 1,177-1 0,-123 1-1,-1 34 1,71 18-1,88 18 1,18-53 0,141 0-1,35-35 1,-53-18 0,-88 18-1,-88-18 1,53 0 15,-194 35-15,35 18-1,106 0 1,176 53 0,-88-17-1,-141-36 1,-141 0-1,-18 0 1,-71-18 0,54-17-1,-53 17 1,-18 0-16,0 36 94</inkml:trace>
  <inkml:trace contextRef="#ctx0" brushRef="#br0">3810 9913 0,'18'18'15,"-1"17"-15,19 0 16,-19-17-1,1-18-15,-18 18 32,35 17-1,0-18-15,89 72-1,35-1 1,52-18-1,-175-70-15,16 0 16,37 0 0,105 0-1,17 0 1,-105 0 0,159 18-1,-177-18 1,-35 0 15,53 0-15,88 35-1,53 18 1,0-18 0,-89-17-1,72 17 1,-36-35-1,-18 0 1,-88 0 0,18 0-1,0 0 1,53-35 0,-1 35-1,72 71 16,34 17-31,-17 18 16,-17-53 15,-72-36-15,54 19 0,0-19-1,264-17 1,-159 0-1,-105 0 1,-88-17 0,-72 17-1,1 0 1,0 0 0,36 0-1,-37 0 1,-34 0-1,0 0 1,-1 0 15,19-18-15,17-35 0,-18-18-1,0 54 79,-17 17-94</inkml:trace>
  <inkml:trace contextRef="#ctx0" brushRef="#br0">10354 5680 0,'0'-18'16,"0"-17"-1,-18-36 1,-35 1-1,-17 17 1,-18 0 0,-18 18-1,-35 17 1,35 18 0,71 0-16,-106 0 15,52 18 1,-16 34-1,16-16 1,1 17 0,53-18 15,17 0-15,-17 36-1,17-18 1,1 17-1,-1 71 1,36 18 0,17-106-1,71 123 1,88-52 0,70-36-1,54-70 1,-1-54-1,-140 1 17,-71-18-17,-36 0 1,-35-35 0,-35-35-1,0-71 1,0 17-1,0 1 1,-17 105 0,-18 18-1,-18 36 1,-18 17 0,-17 0-1,53 0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10354 12665 0,'-18'0'46,"18"-18"-46,18 0 16,0 1 0,52-1-1,1-35 1,-36 36-16,18-1 16,88-35-1,-53 35 1,0 18-1,18 0 1,88 18 0,-17-18-1,87 35 1,-17 18 15,-53-17-15,-88-19-1,-18-17 1,53 0 0,-52 18-16,-1-1 15,317 72 1,-158-54 0,36 0-1,17 36 1,-54-36-1,-140-35 1,-18 18 0,-70-1-1,88 1 1,-53-18 15,-18 0-15,0 0-1</inkml:trace>
  <inkml:trace contextRef="#ctx0" brushRef="#br0">10583 12347 0,'-17'0'0,"-1"0"16,-17 18 0,17-18-16,-17 53 15,-18 0 1,0 17 0,-18-34-1,19-1 1,16 18-1,19-53 1,17 17 172,0 1-173,17-18-15,19 18 16,87 17-1,53-17 1,54 17 0,-142 0-16,-18-35 15,89 0 1,-141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2: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10548 12294 0,'18'0'62,"-18"18"-62,-36 17 16,19 0-16,-54 36 31,1-18-15,52-35-1,0-1 63,1 36-62,17-35-16,0-1 16,-18 19-16,0-19 15,18 1 79,36-18-78,52 18-1,-18 17 1,107 18 0,-89 0-1,-53-36-15,1-17 16,-19 0-1,1 0 1,0 0 0</inkml:trace>
  <inkml:trace contextRef="#ctx0" brushRef="#br0">10477 12682 0,'18'0'31,"35"-17"-15,0-1-16,0 0 16,106-17-1,-36 18 1,1-19 15,-72 19-31,1 17 16,53 0-1,-18 0 1,1 0 0,-36 0-16,-18 0 15,71 0 1,-36 0-1,71 35 1,-35-17 0,-35-18-1,52 35 1,-52-35 0,17 0 15,35 0-31,19 17 31,-1 19-15,0-1-1,-53 0 1,18 18 0,-18-53-1,35 18 1,36-18-1,-18 0 1,-53 0 0,-52 0-1,-19 0 1,19 0 0,105 17 15,0 19-16,0 17 1,-123-53 0,52 0-1,-52 0 1,-1 0 0,1 0-1,17 0 32,1 0-47,-1 0 16,0 0-1,18 0 1,-35 17 0,-1 1 93</inkml:trace>
  <inkml:trace contextRef="#ctx0" brushRef="#br0">15769 12894 0,'0'-18'31,"-17"18"-16,-36 0 1</inkml:trace>
  <inkml:trace contextRef="#ctx0" brushRef="#br0">15293 12788 0,'18'0'47,"17"0"-47,-18 0 16,89 0-1,-18 18 1,1-18 0,-54 0-1,-17 0 110,17 17-94,-17 1-15,-18 0 0,0-1-16,0 1 15,0 53 1,0-19 0,0-34-16,0 35 15,0-35 110,-18-18-94,0-18-15,18 0 0,-35 1-1,0-1 1,-1-17 0,36 17-1</inkml:trace>
  <inkml:trace contextRef="#ctx0" brushRef="#br0">15593 12700 0,'-18'53'32,"0"0"-32,-52 17 15,17 36 1,0-53-1,35-35 17,36-18 30,17-18-46,1-17-16,17 17 15</inkml:trace>
  <inkml:trace contextRef="#ctx0" brushRef="#br0">16122 12735 0,'0'36'16,"0"-19"0,0 1-16,0 17 15,0-17-15,0 17 16,0 18 0,0-18-1,-18-35 63,1-17-46,-1-19-32,0 19 15,18-19-15</inkml:trace>
  <inkml:trace contextRef="#ctx0" brushRef="#br0">16210 12735 0,'0'0'16,"18"0"-1,17 0 17,-35 18-17,18 0 1,-1 17-1,1-18 1,-18 1 0,0 0 31,0-1-32,0 19 1,0-1-16,-53-17 31,53-1-15,-35 18-1,17-35 1,0 0 0,-17 0-1,18 0 1</inkml:trace>
  <inkml:trace contextRef="#ctx0" brushRef="#br0">16880 12700 0,'0'18'16,"0"17"-16,18 18 15,0-18-15,-18 0 16,0 71 0,0-35-1,0-54 1,0-34 109</inkml:trace>
  <inkml:trace contextRef="#ctx0" brushRef="#br0">16951 12947 0,'18'0'15,"-1"0"1,1 0 0,17 0-1,-17 0 1,-1 0 0,-52 0 140</inkml:trace>
  <inkml:trace contextRef="#ctx0" brushRef="#br0">16563 13141 0,'35'0'47,"18"0"-47,18 0 16,70-18-1,-88 18-15,53 0 16,-36 0 0,-35 0-1,1 0 110,-19 0-125</inkml:trace>
  <inkml:trace contextRef="#ctx0" brushRef="#br0">17780 12735 0,'18'0'16,"17"18"-1,-17 0-15,17 34 16,0 1 0,-17 0-1,-1-35 1,1-18 31</inkml:trace>
  <inkml:trace contextRef="#ctx0" brushRef="#br0">17939 12665 0,'0'17'0,"0"19"15,0-19 1,0 36 0,-18 0-1,0 18 1,1-54-1,17 1 17,-18-18-17,1 35 1,17-17 93,-18-18-93,0 0-16</inkml:trace>
  <inkml:trace contextRef="#ctx0" brushRef="#br0">17798 12929 0,'0'0'0,"35"0"16,-35-17-1,18 17-15,17-36 16,18 36 0,0-17-1,-36 17 173</inkml:trace>
  <inkml:trace contextRef="#ctx0" brushRef="#br0">18397 12753 0,'-35'0'109,"17"0"-109,18 35 16,0-17-1,0-1 1,0 1-16,-17 0 31,17 35-15,0-36 0,0 1 30,0 0-30,0-1 78,17-17-47,1 0-32,0 0 1,-1-17 62,1-1-78,-18 0 47,18-17-16,-18 17 0,0 1 1,0-1-1,0 0 0,0 1 16,17 17 78,1 17-125,0-17 16,-18 18-1,0 17 1,0 1 0,0-19-1,0 1 1,17 0 31</inkml:trace>
  <inkml:trace contextRef="#ctx0" brushRef="#br0">18503 12788 0,'0'18'16,"0"17"-1,0 0 1,0 18 0,0 0-1,0-18 1</inkml:trace>
  <inkml:trace contextRef="#ctx0" brushRef="#br0">18662 12788 0,'35'0'31,"-17"18"-31,-18-1 15,0 1 1,0 17 0,0 1-1,17 34 1,-17-52 0,0-1-1,0-34 141,0-1-156,0-35 16,-17 0-16,17 18 16,-18-18-1,18 36 1,0-1 31,0 0-32,0 1 1,18 17 15,-1 0 32,1 0-48,0 0 1,17 0 62,-17 0-62,-1 0-1,1 0 48,0 0-32</inkml:trace>
  <inkml:trace contextRef="#ctx0" brushRef="#br0">19279 12806 0,'-17'0'16,"-1"-18"0,0-17 46,1 35 16,-19 0 110,19 0-141,-1 18-32,1 17 1,17-18 62,0 1-62,0 17-1,17 18 1,1-17 0,-18-19-1,17 1 1,1-18-1,0 17 17,-1-17-1,1 18-31,0-18 78,-1-18-62,-17 1 62,0-1-78,0 1 15,0-1 1,0 0 0,0 1-1,0-1-15,18 0 203,-18 36-156,0 17-47,0-17 16,0 17-16,0 0 16,0 1-1,0 34 1,0-17-1,0-17 17,0-1-17,0-18 1,0 19-16,-35-19 31,-1 1-15,19-18-1,-1 0 1,0 0 31,1 0-47,-18 0 16,-1-18-1,-17-17 1,36 35-1,-1 0 17,0-18-17,1 1 17</inkml:trace>
  <inkml:trace contextRef="#ctx0" brushRef="#br0">19473 12718 0,'-17'0'93,"-1"0"-61,-17 17-1,35 1-16,0 17 17,0-17-17,0-1-15,0 1 16,0 0-16,0-1 16,0 19-1,0-1 32,17-17-16,1-1-15,17 1 15,-17-18-15,0 0-1,-18 17 1,17 1 0,1 0-1,0-1 1,-1 1 0,1-18 15,-18 18-16,0-1 32,0 1-31,0 0 0,0-1-16,-18 1 31,1-18-16,-1 0 1,0 0 0,1 0-1,-19 0 1,-17 0 0,0 0-1,36 0 1,-1 0-1,1 0 110</inkml:trace>
  <inkml:trace contextRef="#ctx0" brushRef="#br0">20637 12647 0,'18'18'32,"0"-1"-32,17 19 15,-17 34 1,35 1-1,0 17 1,-36-35 0,18-36-1,-52-17 126,17-35-125,0 0-16</inkml:trace>
  <inkml:trace contextRef="#ctx0" brushRef="#br0">20867 12665 0,'0'17'31,"-18"36"-15,1-35-16,-1 35 15,-35 17 1,-18 1 0,54-36-16,-36-17 15,35 35 1,18-71 109,0 0-110,0 1 1</inkml:trace>
  <inkml:trace contextRef="#ctx0" brushRef="#br0">20637 12841 0,'18'0'46,"0"0"-30,17 0-16,-17 0 16,70 0-1,-18 0 1,-34 0 0,-19 0-1,1 0 16</inkml:trace>
  <inkml:trace contextRef="#ctx0" brushRef="#br0">21114 12682 0,'0'0'0,"53"0"32,-36 36-17,36 17 1,-18-1-1,-17-16 1,0-1-16,-1 0 16,1-17-1,-18-36 157,0 1-172</inkml:trace>
  <inkml:trace contextRef="#ctx0" brushRef="#br0">21343 12647 0,'-18'35'15,"1"-17"1,-1 53 0,-17-19-1,-18 19 1,35-36 0,-35 18-1,36-18 1,17-52 109,0-1-110</inkml:trace>
  <inkml:trace contextRef="#ctx0" brushRef="#br0">21184 12841 0,'0'0'0,"36"0"16,16-18-1,-16 1-15,-1 17 16,0 0 0,1-18-1</inkml:trace>
  <inkml:trace contextRef="#ctx0" brushRef="#br0">22084 12506 0,'0'35'15,"0"18"1,-18 0 0,1-18-16,-1 71 15,0-53 1,18-18 0,0 18-1,0-17 1,0-54 109,36 0-110,-19 1-15</inkml:trace>
  <inkml:trace contextRef="#ctx0" brushRef="#br0">22331 12647 0,'-53'18'16,"35"-1"-1,-17 1 1,-18 0 0,35-18 15,1 0-31,-1 0 15,1 0 1,-19 0 0,19 35-1,17-17 126,17-18-125,19 17-16,-1 1 15,-18-1 1,36 1-1,-35 0 1,0-18 0,17 17-16,-17 1 15,-1 0 32,1-18-31,-1 17-1</inkml:trace>
  <inkml:trace contextRef="#ctx0" brushRef="#br0">22437 12682 0,'17'0'0,"-17"18"15,0 17 1,18-17-16,-18 17 16,0 0 15,18 1-15,-18 17-1,17-53 110,1 0-94,-18-18-31,17 0 16,1 1 15,-18-1-31,18-52 16,-1 34 0,19-34-1,-19 70 1,-17-36-1,0 1 1,0 18 93,18 17-109,0 35 16,-18-18 0,17 54 15,-17-18-15,18 17-1,0 19 1,-1-72 62,1-17 78,-18-35-125,0-18-31,17 18 16,1-36 0,0 36-16,-18 0 31</inkml:trace>
  <inkml:trace contextRef="#ctx0" brushRef="#br0">23336 12665 0,'-35'0'15,"17"-18"1,-17 0 0,17 18-1,-17-17 1,17-18 0,-17 17-1,18 18 1,-19-18-1,19 18 48,-1 0-47,0 0 30,-17 0-30,35 18-16,0 0 16,0 17-1,0-18-15,0 1 16,0 17 0,0 18-1,0-35 1,0 0-16,0-1 15,0 36 1,18-53 15,-1 18-15,-17-1 0,18-17-1,0 18 1,-1-18-1,1 0 1,0 0 0,-1 0-1,1 0 1,-1 0 0,19 0-16,17-18 15,-53 1 1,17-1-1,1 0 1,-18-17 15,0 18-15,0-1 0,0 0-1,0 1 1,0-1-1,0 0 32,0 1-47,18-1 125,-18 53-109,17 1 0,1-1-1,-18 18 1,18 0-1,-1 0 1,-17-36 0,18 1-1,-1-18 32,1 0 63,-18-35-95,0 17 1</inkml:trace>
  <inkml:trace contextRef="#ctx0" brushRef="#br0">23566 12506 0,'17'18'16,"1"17"-1,-18 0-15,35 53 16,-17-17 0,-18 17-1,17 0 1,-17-52 0,0-72 77,0 1-93,0-18 16,0 0 0,0 18-16,0-53 15,0 52 1,0 19 31,18 17-32,0 0 1,-1 0 31,1 0-32,0 0 32,-1 35-15,54-17-32,52-1 15</inkml:trace>
  <inkml:trace contextRef="#ctx0" brushRef="#br0">24324 12629 0,'0'-17'63,"-35"17"-47,17 0-1,0 0-15,-17 0 16,18 0-1,-36 17 1,17 1 0,19 17-1,-19 36 1,19-36 0,17 18-1,0-18 1,0-17-1,17 17 1,1-35 0,0 0 31,17 0-47,18 0 15,17 0 1,-34-35-1,-1 17 1,-17 1 0,-18-19-1,0-16 1,0 34 0,0 0-1,0 1 1,0-1-1,0 0 1,0-17 0,0 70 109,0 36-110,0-1-15,0 1 16,0 52 0,0 1-1,0-71-15,0 70 16,-18-34-1,0-54 1,1-18 0,17 1 15,-36-18-15,1 0-1,-35 0 1,-36-53-1,18 0 1,-1-35 0,107-35-1,17 70-15</inkml:trace>
  <inkml:trace contextRef="#ctx0" brushRef="#br0">24818 12665 0,'-18'0'47,"1"0"-32,-19 0-15,-34 0 16,17 0 0,18 0-1,17 17 48,18 1-48,0 0 1,0-1 0,0 19-1,35 16-15,1 1 32,16 18-17,-34-53 1,0-1-1,-1 1 1,1-18 0,-18 17-1,0 1 1,0 0 0,0-1-1,-18-17 1,-35 0-1,-52-53 1,34 36 0,18-36 15,35 35-15,-17 1 30</inkml:trace>
  <inkml:trace contextRef="#ctx0" brushRef="#br0">15452 13458 0,'35'-17'32,"0"17"-17,159 0 1,159 0-1,88 0 1,35 0 0,-35 0 15,-247 0-31,159 0 16,-53 0-1,53 0 1,35 0-1,53 0 1,53 17 0,-36 54-1,-70 17 1,-88-53 0,-35-35-1,-54 124 1,142-89-1,-71 1 1,-246-36 15,-19 0-15,19 52 0,193-16-1,124-1 1,-54-17-1,-122-18 1,-71 0 0,-18 0-1,-35 0 1,35 0 0,-70 0-1,35 0 1,-1 0-1,19-18 1,17 0 15,0 1-15,-52 17 0,17-18-1,70 0 1,-35 1-1,-17-18 1,35-18 0,-53 35-1,0-17 1,17-1 0,-17-17-1,18 18 1,-36 0-1,-18 0 1,19 17 0,-19 18 15,-17-35-15,36-71-1,17-53 1,-36 106-1,1-35 1,-18 35 0,0-17-1,0-1 1,0 18 0,0-17-1,0 34 1,0 1-1,-35 0 1,17-1 0,-53 1 15,18 18-15,-70-1-1,-18-17 1,70 17-1,18 18 1,-17-18 0,-54 18-1,-70 0 1,18 0 0,-36 0-1,54 18 1,-107-18-1,-35 0 17,212 0-32,-194 0 31,105 0-15,19 18-1,16-18 1,1 0-1,-53 0 1,53 0 0,0 0-1,-35 0 1,-36 0 0,89 0-1,-71 0 1,70 0-1,-35 0 1,-52 0 0,-54 0 15,0 0-15,89 0-1,53 0 1,-1 0-1,1 0 1,-18 0 0,-106 0-1,-36 0 1,160 0 0,17 0-1,-17 0 1,-71-18-1,0 18 1,-18-18 0,88 18-1,-17 0 17,35 0-17,1 0 1,-36 0-1,17 0 1,-105 0 0,70-17-1,-53-1 1,71 0 0,0 1-1,88 17 1,0 0-1,-35 0 1,-53 0 0,53 0 15,17 0-15,18 0-1,-17 0 1,-18 0-1,52 0 1,19 0 0,-19 17-1,19 19 1,-19 17 0,1 0-1,35-1 1,0-16-1,0-19 1,0 36 0,35 71 15,-35-107-15,18 19-1,0 17 1,17-18-1,0 35 1,18-17 0,-18-35-1,1 17 1,-1 1 0,0-19-1,-17-17 1,35 18-1,-36-18 1,19 17 0,17-17-1,0 18 17,-36-18-1,-70 0 63,-35 0-79</inkml:trace>
  <inkml:trace contextRef="#ctx0" brushRef="#br0">14728 12929 0,'-17'0'15,"-1"0"1,-35 36-1,-17-1 1,-1-18 0,-35 19-1,18-1 1,-18 0 0,-17 18-1,17 0 1,0-18-1,-88 36 1,0 0 0,71-1-1,87-52 1,-52 35 0,-18 0-1,-17-1 1,-1-34-1,-17 35 1,-53 0 0,35-18-1,18 18 1,53-35 0,18 17-1,-19 18 1,-87 0-1,35 17 1,-35-17 0,17-17-1,0-1 17,36 0-17,87-17 1,19-18 15,-1 17-15,-35 1-1,-17 0 1,52-18-16,-35 17 16,-18 1-1,19 0 1,-54 17-1,35 0 1,18-35 0,-53 36-1,1-19 17,-1 1-17,18-18 1,52 0-1,19 0 1,-89 0 0,0 0-1,18 0 1,52 0 0,1 0-1,-35 0 1,-54 0-1,18 0 1,89 0 0,-1 0 31,0 0-32,1 0 1,-1 0-16</inkml:trace>
  <inkml:trace contextRef="#ctx0" brushRef="#br0">9437 14270 0,'-35'35'47,"-1"-17"-47,1 17 15,17-17 1,-52 35-1,-1 0 1,36-18-16,-18-18 16,53 1 31,-18 0-16,1 17-16,34-17 142,1-18-157,35 17 15,88 1 1,53 17 0,-106 0-1,-52-35 1,16 18-1,-34 0 64,17-18 61</inkml:trace>
  <inkml:trace contextRef="#ctx0" brushRef="#br0">24553 11518 0,'459'0'15,"105"18"17,-52 35-17,-195-53 1,-228 0-1,-54 0 1,-35 17 47,-35 1-63,-36 17 0,-17 18 15,-159 71 1,-18 52-1,18-17 1,89-71 0,105-70-1,53-1 1,-18-17 15,0 0 0,18-53-15,18-141 0,106-88-1,-1-35 1,18 70 0,-53 70-1,1 36 1,-72 106-1,-17 17 1,18 18 15,35 71 1,53 158-17,35 89 1,-36 70-1,1-36 1,-70-105 0,-36-176-1,0-53 1,-36-18 15,1-36-15,-124-122-1,-246-178 1,122 125 0,1 70-1,88 52 1,88 37 15,53 34-15</inkml:trace>
  <inkml:trace contextRef="#ctx0" brushRef="#br0">27570 11483 0,'0'0'0,"441"0"16,0 0-1,-142 0 1,-158 0 0,-105-18-1,-19 18 1,1 0 62,-18 36-62,-35-1-16,-18 0 15,-176 141 1,-195 19 0,19-37-1,122-34 1,125-18-1,105-89 1,35-17 0,18-35 77,0-71-93,18-17 16,105-230 0,89-35-1,52 0 1,-34 88 0,-89 141-1,-124 124 1,-17 70 31,0 36-32,0 17-15,0 141 16,0 71 15,18-35-15,-18 17-1,0-70 1,0-107 0,0-52-1,0-35 1,0 0 46,-53-18-15,-70-36-31,-1-17-16,-246-70 31,-1-36-15,19 18-1,122 35 1,124 53 0,106 36-16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5856 10918 0,'0'0'15,"-18"0"-15,-123-123 31,-17 0-15,-72-19 0,89 72-1,88 105 1,-53-17 0,-229-18-1,71 17 1,87 54 15,54 17-31,17 0 16,18-17-1,17 88 17,71-89-17,0 160 1,0 16-1,36-87 1,52 0 0,35-53-1,89 0 1,17-89 0,53-17-1,18-70 1,18-71-1,-54 35 1,-123 35 0,-105 1 15,-36-1-15,0-35-1,-36-88 1,1 35-1,-18 18 1,-70-35 0,35 17-1,52 106 1,36 36 0,0-1-1,-17-17 1,-1 35-1,36 53 1</inkml:trace>
  <inkml:trace contextRef="#ctx0" brushRef="#br0">21519 15505 0,'53'-18'16,"0"0"-16,53-17 15,-53 0 17,-35 35 30,-1 0-62,1-18 16,0 18 109,-18 18-110,-18 17-15,0 0 16,-17 36 0,-18 35-1,0-18 1,36-70-16,-1 34 15,18-34 1,0 0 15,-18-1-15,54-34 93,16-1-93,1-17-16</inkml:trace>
  <inkml:trace contextRef="#ctx0" brushRef="#br0">21996 15663 0,'0'36'31,"0"-1"-31,0 0 15,0-17 1,0 70 0,0-70-1,0 35-15,17-89 172,19 1-156</inkml:trace>
  <inkml:trace contextRef="#ctx0" brushRef="#br0">22260 15522 0,'18'18'32,"0"17"-17,-1 0 1,-17-17 0,18 17-1,17 1 1</inkml:trace>
  <inkml:trace contextRef="#ctx0" brushRef="#br0">21096 15275 0,'18'0'63,"-1"18"-63,19 0 15,-19-18 1,-17 35 0</inkml:trace>
  <inkml:trace contextRef="#ctx0" brushRef="#br0">21272 15646 0,'0'17'31,"36"1"-15,-1 35-1,0-35-15,-17-1 16,-18 1 62,-53-1-62,35 1-1,-35 0 1,53 17 62,18-17-78,17 17 16,1 0-1,-1 0 1,-17-35-1,-18 18 1,0 0-16,-18 52 31,-17-52-15,-36 0 0,1-18-1,52 0 1,-17 17-1,17-17 1,36 0 47,70 18-48,35-1-15,18 1 16,230 53-1,-159-18-15,-36-36 16,124 1 0,-230-18-16,-34 0 15,17 0 1,-36 0 62,36 0-62,-35 0-16,-18-18 15</inkml:trace>
  <inkml:trace contextRef="#ctx0" brushRef="#br0">22542 15381 0,'0'0'0,"36"0"15,105 0 1,106 0-1,0 0 1,-194 0-16,0 0 16,-18 0-1,-17 0 1,-54 0 46,-17 0-46</inkml:trace>
  <inkml:trace contextRef="#ctx0" brushRef="#br0">22737 15610 0,'0'18'15,"0"0"1,0-1 46,17-17-46,36-17-16,-18 17 0,54 0 16,105 0-1,-71 0 1,-70 0 0,-18 0-1,-35 17 32,0 1-31,0 0-1,-17 17 1,-19-35 0,-34 0-1,-18 0 1,17 0-1,36 0 1,35-18 0,0 1-1,0-19 1,17 19 0,-17 52 46,0 36-46,0-36-16,0 18 15,0 53 1,0-1 0,36-16-1,-19-37 1,19-34-16,-19 0 15,-34-18 17,34 0 15,1 0-32,-1-18 1,-17 0-1,0-17 1,0-53 0,0-18-1,0 71 1,0 17-16,0 1 62,-17 34 1,17 1-63,-35 0 16,-1 17-1,36-18-15,-35 1 16,0 0-16,-1-1 15,-52 54 1,0-18 0,70-53 31,1 0-32,-54-18 1,-17-52-1,35-19 1,35 54 0,18 18-1,0-19 17,53 19-17,124 17 1,246 0-1,0 0 1,-87 0 0,-266 0-1,-52 0 1,-1 0 62,19 0-78</inkml:trace>
  <inkml:trace contextRef="#ctx0" brushRef="#br0">24130 15752 0,'35'0'31,"1"0"-31,122 0 16,-34 0 0,-18-18-1,-71 18 1,-17 0 15,-1 0-15,1 0 15,-1 0-15,19 88-1,-19-53-15,1 1 16,-18 69 0,0-52-1,0 36 1,0-54-1,0 18 1,-18-53 47,1 0-48,-19-71 1,19 18-16,-18-17 15,-18-71 1,35 17-16</inkml:trace>
  <inkml:trace contextRef="#ctx0" brushRef="#br0">24553 15505 0,'0'52'0,"-35"90"15,17-89 1,1-18-16,-36 53 31,35-35-31,-17-18 16,0 0-1,35-17 17,35-18-1,0 0-15</inkml:trace>
  <inkml:trace contextRef="#ctx0" brushRef="#br0">24395 15910 0</inkml:trace>
  <inkml:trace contextRef="#ctx0" brushRef="#br0">25012 15787 0,'0'0'0,"18"53"0,17 141 32,-18-124-17,1 18 1,-18-70-1,0-36 32,-18-34-31,18 34 0,0-88-1,0 88-15</inkml:trace>
  <inkml:trace contextRef="#ctx0" brushRef="#br0">25188 15840 0,'0'0'0,"53"0"16,53 0-1,-18 0 1,0 0 0,1 0-1,-36 0-15,-36 0 16,1 0 0,-1 0 15,1 0-16,17 0 1,-35 17 0,0 19-1,0 34 1,0 18 0,0-17 15,0-36-16,0-17 64,-35-18-48,0 0-31,-71 0 15,18-18 1,53 18 0,-1 0-1</inkml:trace>
  <inkml:trace contextRef="#ctx0" brushRef="#br0">26229 15734 0,'18'35'0,"-18"-17"15,0 17 1,17 141 0,1-123-1,-18 18 1,0-53-1,0-36 79,0 0-78,18-52-16,-18 34 15,17 1 1,-17 0-16,35-53 16,1 70-1,-1 18 17,-17 0-17,52 18 1,-34-1-16,-19-17 15,18 0 1,-17 0 0,0 0-1,-1 0 63,1 0-78,0 0 32,-1-17-17,-17-1 1,0 0 0,0 1-1,0-1 1,-17-17-1,-1 35 79,-17 0-94,35 35 16,-18 18-1,0-18 1,-17 18 0,35 18-1,0-1 1,0-52 0,0 0-16,18-18 31,17 0-16,53 17 1,-35-17 0,18 0-1,-54 0 32,1 0-31,-18-35-1,0 17 1,0-35-16</inkml:trace>
  <inkml:trace contextRef="#ctx0" brushRef="#br0">26952 15416 0,'0'18'15,"0"17"1,0 18-16,0 71 16,0-1-1,0-17 1,18 0 0,17-36-1,-35-52 32,18-18-47,17 0 16,71 0-1,-71 0 1,-17 0 15,-1 0 0,-17-18 1,0 1-32,-17-1 15,-36 0-15</inkml:trace>
  <inkml:trace contextRef="#ctx0" brushRef="#br0">26670 15752 0,'53'0'47,"17"0"-31,-17 0-16,71 0 15,88 0 1,-177 0-16,0 0 15,0 0 48,-17 0-47</inkml:trace>
  <inkml:trace contextRef="#ctx0" brushRef="#br0">27323 15769 0,'0'0'0,"0"18"15,0 17-15,0 36 16,17-1 15,1-17-31,-18-35 16,18-1-1,-1-17 17,18 0-17,18-17 1,36-19 0,-19 1-1,-35-18 1,-17 53-1,-18-17 1,0-1 0,0-17-1,-18 70 126,18 18-125,0-35-16,0 17 15,0 0 1,0 0-1,0-17 1,18 17 0,0-35 31,-1 0-32,1 0 1,0 0-1,35 0 1</inkml:trace>
  <inkml:trace contextRef="#ctx0" brushRef="#br0">27922 15822 0,'0'0'0,"0"71"0,0 17 32,36 0-17,-36-141 95,0-17-95,17 17-15,-17 17 16,18-17 0,-18 36-16,18-18 31,-1 35 0,1 0-15,-1 0-1,1 0 48,17 17-48</inkml:trace>
  <inkml:trace contextRef="#ctx0" brushRef="#br0">28240 15822 0,'0'0'0,"0"35"15,0 54 1,0-19-1,0-17 1,0-88 62,0-18-78,17 0 16,1 0-1,0-35 1,17 53 0,-17 17 15,52 18-15,-17 35-1,18 36 1,17-18-1,-53 0-15,-17 35 16,17-53 0,-17 0-1,-18 18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3: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5944 5609 0,'18'0'78,"52"0"-78,19 0 15,52 0-15,35 18 16,195 52 0,-230-52-1,123 53 1,-87-71-1,-19 0 1,-16 0 0,52 0-1,70 0 1,-17 0 0,-35 0-1,-18 0 1,0 0-1,-106 17 1,106 18 0,176 18-1,-140-53 1,-71 0 0,-18 0 15,-88 0-16,-36 0 1,-17-17 125,18 17-126,-18-18 1,17-17-16,1 0 16,-18 17 15,0-35-16,18 18 1,-18 17 0,0-17-1,0 0 1,0-54 0,-18 1-1,18 35 1,0 0-1,0 18 1,-35 0 0,17 17-1,18 0 1,0 1 0,0-1 62,0-17-63,0 0 1,-17 17 31,-1 18-32,0 0 1,-88 0 0,-17 0-1,-89 0 1,-17 0 15,106 0-31,-142 0 16,18 0-1,53-18 1,0 18 0,-18 0-1,1 0 1,52 0 0,0 0-1,36 0 1,-18 0-1,52 0 1,-17 0 0,-140-17-1,87-1 1,35 18 0,36 0 15,18 0-16,17 0 1,-36 0 0,-16 0-1,34 0 1,36 0 0,-106 0-1,70 0 1,-52 0-1,105 0 142,0 18-142,1-1 1,17 1-16,0 0 16,0 17-16,0 18 15,0 0 1,0 35-1,17 35 1,-17-70 0,18 0-1</inkml:trace>
  <inkml:trace contextRef="#ctx0" brushRef="#br0">5644 7179 0,'-17'0'31,"17"35"-15,0 1-1,0 105 1,35-35 0,-17-1-1,-1-52 1,-17 0-1,0-18 1,36-17 0,-36 17-1,17 1 1,-17 17 15,0-36-31,0 18 16,0 1-1,18-19 1,0-17 78,-1 0-79,36 0-15,18 0 16,70 0 0,106 0-1,-124 0-15,142 0 16,-18 0 0,-53 0 15,-36 0-16,-34 0 1,-18 0 0,-53 0-1,70 0 1,-17 0 0,-53 0-1,106 71 1,-18-53-1,-53-1 1,-17-17 0,52 0-1,-17 0 1,53 0 0,-71-17 15,0 17-16,18 0 1,-18 0 0,35 0-1,-17 17 1,88-17 0,-123 0-1,-36 0 1,-17 0-1,-1 0 1,1 0 0,0 0 46,-1 0-46,19 0-1,-19 0 1,1 0 0,0 0 15,-1 0-15,1 0-1,-1 0 1,19-17-1,-19-1 1,1 0 0,-18 1-1,18-1-15,-1-17 32,-17 17-17,36-17 1,-19 0-1,-17-18 1,18-18 0,0 18-1,-18 18 1,0 17 46,0 1-46,0-1-16,0 0 16,0-17-1,0-18 1,0 18 0,0 0 15,-18 17 0,0 0-15,-35 18-1,0-17 1,-35-1 0,-35 0-1,52 1-15,18-1 16,-211-17-1,87 35 1,36 0 0,18 0-1,-1 0 1,1 0 0,-18 0-1,-36 0 16,54 0-15,-54 0 0,-17 0-1,36-35 1,87 17 0,-70 0-1,17 18 1,1 0-1,0 0 1,34 0 0,-16 0-1,-1 0 1,0 18 0,18-18 15,17 0-16,-17 0 1,0 0 0,-89-18-1,54 18 1,52 0 0,54 0-1,-1 0 63,0 0-78,1 0 32,-1 0-32,0 0 15</inkml:trace>
  <inkml:trace contextRef="#ctx0" brushRef="#br1">5521 5062 0,'18'0'15,"211"0"16,71 0-15,35 0 0,-18 0-1,-52 0 1,-71 0 0,-35 0-1,-36 0 1,1-17-1,17-19 1,-35 36 0,-36 0-16,-17 0 15,141 0 1,71 0 15,-107 0-31,-52 0 31,0 0-15,-18 0 0,36 0-1,87 0 1,36 0 0,-35 0-1,-36 0 1,124 0-1,-141 0 1,282 0 0,-53 36-1,-53 17 1,0-18 0,-52-35-1,-36 0 16,-36 0-15,-52-18 0,-53 1-1,-71 17 1,0 0 0,124 53-1,176-53 1,-123 0-1,-36 0 1,18 0 0,-17 0-1,34-18 1,-52-17 0,18-1-1,-54 1 16,-35 17-15,-35 1 0,0 17-1,35-18 1,-17-17 0,52 0-1,-35-1 1,-17 19-1,-36-36 1,1 35 0,-19-52-1,18 34 1,-35 19 15,0-1 16,0-17-31,0-36-1,-17 54-15,-1 17 16,18-53 0,-35 17-1,-36-34 1,-52 17-1,-71 18 1,-53 35 0,-106 0-1,177 0-15,35 0 16,0 0-16,-142 0 16,19 0-1,34 0 16,-17 0-15,18 0 0,-18 0-1,-17 0 1,-71 0 0,-18 0-1,35 0 1,54 0-1,70 0 1,-71 0 0,53 0-1,-52 0 1,52 0 0,18-18-1,53 0 1,18 18 15,-19 0-15,-34 0-1,17 0 1,53 0 0,54 0-16,16 0 15,-123 0 1,18-17-1,-53-19 1,18 1 0,35 35-1,-106 0 1,18 0 0,-18 0-1,70 0 16,36 0-15,35 0 0,-52 0-1,16 0 1,37 0 0,34 18-1,18-18 1,0 17-1,0 1 1,-53 35 0,18-18-1,-18 1 1,1 16 15,16-16-31,72-19 31,-1-17 16,18 18-31,0 35 0,0 0-1,35 17 1,1-17-1,17 35 1,0-35 0,-36 0-1,1-53 1,-1 0 0,36 18-1,0 0 16,71-18-15,17 0 0,-35 0-1,-53 0 1,-36 0 0,1 0-1,0 0 1,34 0-1</inkml:trace>
  <inkml:trace contextRef="#ctx0" brushRef="#br1">7902 6368 0,'-70'0'32,"-54"17"-17,-158 19 1,0-36-1,0 0 1,87 0 0,72 0-1,17 0 1,0 0 0,71 0-1,-18 0-15,-35 0 16,35 17-1,-18 1 1,1-1 0,-18 19-1,52-19 1,1 1 31,18 0-32,-1-1-15,-17-17 16,17 36 0,-17-19-1,17 18 1,18-17-16,0 35 16,0 0-1,0-18 16,0 1-15,0-19 31,53 18-16,35 1-15,-53-1-1,1-17-15,17-18 16,52 70 0,-34-52-1,35-18 1,35 0 0,18 0-1,-18 0 16,-35 0-15,17 0 0,-17 0-1,159 17 1,17 36 0,-35-17-1,-89-1 1,-87-17-16,17-1 15,36-17 1,17 0 0,53 0-1,18 0 1,52 18 0,-140-1-1,34 36 1,-52-17 15,18-1-15,34 0-1,-34-35 1,17 0 0,53 0-1,-18 0 1,-52 0-1,-1 0 1,-17 0 0,53 0-1,88 0 1,17 0 0,-34 0-1,-1 0 16,-141 0-15,71 0 0,-18-17-1,88-36 1,-17 53 0,-36 0-1,-17 0 1,0 0-1,-36 0 1,19 0 0,34 0-1,36 0 1,35-36 0,123-17-1,-176-17 1,-88 52 15,-18 18-15,88 0-1,89 36 1,17-19 0,71 36-1,-53-18 1,-88-35-1,34 0 1,19 0 0,105-70-1,-123 35 1,-70 35 0,34 0-1,-17 0 1,-17 0 15,87 0-15,36 17-1,-53-17 1,18 0 0,176 0-1,-282 0 1,229 0-1,-124 0 1,-52 0 0,0 0-1,-1 35 1,-17 1 0,36-36-1,69 0 1,-34 0 15,17 0-15,-70 0-1,-124 0 1,-35 0 0,0 0-1,17 0 1,54 0-1,-18 0 1,53 0 0,-71-18-1,-35 0 1,35-17 0,-35 0 15,17-71-16,-70 88 1,0-17-16,0-18 16,0 36-1,0-19 1,0 19 15,0-19-15,0 1-1,-35-35 1,-18-1 0,-53 18-1,-52 0 1,-178 0 0,125 53-16,-318 0 15,105 0 16,124 0-15,89 0 0,70 0-1,-36 0 1,-52 0 0,-106 0-1,17 0 1,71 0-1,36 0 1,-54 0 0,-299 0-1,158 0 1,-17 53 0,52-53-1,-17 0 16,88 0-15,0 0 0,-35-35-1,35 17 1,-52 18 0,-1 0-1,71 0 1,-106 0-1,194 0 1,-18 0 0,-53 0-1,36 0 1,-71 0 0,88 0-1,1-17 1,17 17 15,17 0-15,1 0-1,-194 0 1,140 0 0,19 0-1,-36 0 1,35 0-1,-35-53 1,0 17 0,35-34-1,89 70 1,-1 0 0,1 0-1,-18 0 1,-177 18 15,142-18-15,53 0-1,17 0 1,-18 0 0,-52 0-1,-18 0 1,70 0-1,54 0 1,-18 17 0,35-17-1,-36 35 1,-34-35 0,-53 18-1,87-18 1,1 0 15,53 0-15,-18 0-1,-18 0 1,-70 0 0,-17 0-1,69 0 1,72 0-1,-19 35 1,19-17-16</inkml:trace>
  <inkml:trace contextRef="#ctx0" brushRef="#br1">5574 7373 0,'-18'0'78,"-35"0"-78,0 0 15,-17 0-15,35 0 16,-1 0 0,1 0-1,35-18 1,-35 1 0,35-1-16,0 0 15,-36-17 16,19 18-15,17-1 0,0-17-1,0 17 1,-18 0 0,18-17-1,0 17-15,0 1 16,0-36-1,0 0 1,0-35 0,0 70-16,35-17 15,-17 0 1,0 35 0,17 0-1,18-18 16,35-17-15,36 17 0,-71 18-1,-18-18 1,-18 18 0,1 0-1,0 0 1</inkml:trace>
  <inkml:trace contextRef="#ctx0" brushRef="#br1">5415 6597 0,'35'0'16,"18"0"0,-35 0-1,0 0 1,-1 0-1,19 18 1,-1-1 15,0 1-15,-17-18 156,-1 0-172,-17 17 31,0 1 32,0 17-48,-17-17-15,-1-18 31,-17 18-15,0 17 0,-1-17-1,36-1 1,-17 1 15,-1-18-15,0 53-1,1-36-15</inkml:trace>
  <inkml:trace contextRef="#ctx0" brushRef="#br1">5909 5503 0,'-18'0'15,"1"0"1,-107 18-1,54-18 1,-18 0 0,35 0-16,-53 0 15,18 0 1,-1-18 0,54 18-1,-35-35 1,70 17 15,-36 1-15,19-19-1,-54-16 1,18-1 0,18-36-1,0 37 1,-1-37-1,36 36 1,0-17 0,0 17-1,0 35 1,0 1 0,0-1-1,0-17 1,36 17 15,-1-35-15,71 0-1,-71 36 1,106-36 0,-106 53-1,18-18 1,-17 18-1,-19 0 1</inkml:trace>
  <inkml:trace contextRef="#ctx0" brushRef="#br1">5239 4463 0,'0'0'0,"106"17"16,-36-17-1,-35 0 1,-17 0 0,-18 18 46,0 0-46,0 17-1,0-18 1,-35 19 0,17-19-1,-17 36 1,-36 0 0,18-18-1,18-17 1</inkml:trace>
  <inkml:trace contextRef="#ctx0" brushRef="#br1">23266 10918 0,'53'0'16,"35"0"-16,229-35 16,54-35-1,17 34 1,-88 1 0,-89 35-1,-140 0 1,-36 0-16,106 0 31,71 0-15,70 0-1,-105 0-15,158 0 16,-194 0 0,194 0-1,-159 0 1,107-35-1,-72 35 1,89 0 0,-88 0-1,35 17 1,-71 19 0,-70-19-1,-53 1 1,-18-18 15,18 0-15,0 0-1,-18 0 1,18 0 0,-18 0-1,1 0 1,-19 0 62,19 18-62,-1-18-1,53 17-15</inkml:trace>
  <inkml:trace contextRef="#ctx0" brushRef="#br1">22878 12136 0</inkml:trace>
  <inkml:trace contextRef="#ctx0" brushRef="#br1">25259 11007 0,'-71'35'16,"-17"0"-16,-18 18 15,-52 71 1,87-89-16,-17 53 31,0 36-15,52-36-1,1-53 1,0-17 31,17-18-47,0 0 125,1 0-125</inkml:trace>
  <inkml:trace contextRef="#ctx0" brushRef="#br1">24342 11606 0,'-18'18'0,"0"17"15,18-17 1,0 0-16,0-1 109,18-17-109,35 0 16,35 18 0,53 17-1,-88-35-15,35 0 16,-70 0-1,0 0 1</inkml:trace>
  <inkml:trace contextRef="#ctx0" brushRef="#br1">24483 11377 0,'-18'18'47,"0"-1"-47,18 1 15,-35 0 1,18-1-1,-19 19 1,19-19 0,17 36-1,0 0 1,0-35 0,0-1 109,35 1-110,0-18-15,-17 18 16,35-18-1,-36 17 1,19-17 0,-19 0-1,-17 18 63,18-1-62,17 19 0,18-19-1</inkml:trace>
  <inkml:trace contextRef="#ctx0" brushRef="#br1">29122 10866 0,'17'0'16,"19"0"0,17-18-1,17 18 1,-17 0 0,0 0-1,-35 0 16,-1 0-15,1 0 0,0 0-1,-1 0 1,18 18 0,1 17-1,-19 71 1,-17-71-16,0 106 15,0-35 17,0-36-17,0-17 1,-17-70 46,-1-19-46,0 1-16,-17-18 16,18-70-1,-1 52 1,18 36-16</inkml:trace>
  <inkml:trace contextRef="#ctx0" brushRef="#br1">29457 10866 0,'0'52'16,"0"-34"-1,-53 106 1,18-54-16,-53 36 16,35-35-1,35-54 1,18 1 0,35-53 15,142-36-16</inkml:trace>
  <inkml:trace contextRef="#ctx0" brushRef="#br1">29739 11201 0,'0'0'0,"0"17"16,0 36-1,0-35 1,0-36 62,18-70-78,-1 53 16,1-1-16,0 36 15,-1 0 63,1 0-78,0 0 16,17 0 0,-35 18 15,0 17-31,0 18 15,-35 88 1,-36-70 0,1-36-1,52-17 1,0-18 15,1 0-31,-19-35 16,19-18-1,17-35 1</inkml:trace>
  <inkml:trace contextRef="#ctx0" brushRef="#br1">30445 10971 0,'0'124'15,"0"-18"1,0-36-1,0-17-15,0 18 32,0-36-17,0-17-15,0-36 47,0-35-31,17-17-1,-17 34-15</inkml:trace>
  <inkml:trace contextRef="#ctx0" brushRef="#br1">30515 11165 0,'36'0'15,"34"0"17,18 0-17,36 0 1,-54-35 0,-87 53 77,-1-18-93,-17 17 16</inkml:trace>
  <inkml:trace contextRef="#ctx0" brushRef="#br1">30057 11412 0,'17'0'16,"36"0"0,53 0-16,194 0 15,-36 0 1,-140 0-1,-106 0 1,-71 0 109,-36 18-125</inkml:trace>
  <inkml:trace contextRef="#ctx0" brushRef="#br1">29563 10548 0,'0'35'15,"0"18"1,0 18 0,0-18-1,0 0 1,0-36-1,0 36 1,-18-35 0</inkml:trace>
  <inkml:trace contextRef="#ctx0" brushRef="#br1">23248 17145 0,'18'-18'0,"176"-17"31,53 35-16,35-35 1,18 17 0,-89 18-16,-34 18 15,70 35 1,-89-36 0,-69-17-16,17 0 15,123 0 1,53-35-1,-211 17 1,34 1 0,-69-1-1,-19 18 1</inkml:trace>
  <inkml:trace contextRef="#ctx0" brushRef="#br1">26882 17268 0,'70'-17'16,"89"-1"0,176 18-1,212 0 1,229 0-1,-282 0-15,-71 0 16,159-35 0,-423 17-16,-88 1 15,-36 17 1,-70 17 46</inkml:trace>
  <inkml:trace contextRef="#ctx0" brushRef="#br1">24553 18239 0,'36'0'47,"-1"0"-47,88 0 16,565 0-1,124-36 17,440 36-17,-899 18 1,546 88 0,354 35-1,-812-88-15,-194-36 16,-89-17-1,-122 0 1,-19 0 0,-17-35-1,0 18 1,0-1 0</inkml:trace>
  <inkml:trace contextRef="#ctx0" brushRef="#br1">25753 14993 0,'0'0'0,"-194"88"31,88-35-31,0 0 16,-123 71 0,211-107-1,18-34 32,35-1-31,18-17-16</inkml:trace>
  <inkml:trace contextRef="#ctx0" brushRef="#br1">26106 14975 0,'0'0'0,"0"18"94,0 0-94,0 35 16,0 0-16,-71 17 15,-17 1 17,-53-1-17,-36 36 1,-17-35 0,71-36-1,105-35 1,1 0-1,-1 0 32,18-18-31,18 1-16</inkml:trace>
  <inkml:trace contextRef="#ctx0" brushRef="#br1">25329 15469 0,'0'0'0,"18"0"16,0 0-1,17 0 1,18 0 47,35 18-63,-35-18 15</inkml:trace>
  <inkml:trace contextRef="#ctx0" brushRef="#br1">26229 15416 0,'0'0'0,"-53"18"15,-17 17-15,-19 1 16,-140 52-1,53-35 1,140-36-16,19 1 16,-1-18-1,18-18 17,88 1-17,-17-19-15,123 1 31,-88 17-15,35 18 0,-53-17-1,-35 17 1,-35 0 0,-1 0 30,1 17-14,-18 54-17,-35 0-15,-71 70 16,0 0 0,-35-35-1,70-36 1,54-70-1,-1 0 17,0 0-17,1-35 1,-1 17 0,0-17-16,18 17 0</inkml:trace>
  <inkml:trace contextRef="#ctx0" brushRef="#br1">25859 15822 0,'0'0'0,"17"0"16,1 0-1,35 0-15,-18 0 16,53 0 15,-35 18-15,-35-18 46,17 0-62</inkml:trace>
  <inkml:trace contextRef="#ctx0" brushRef="#br1">26564 15610 0,'-70'0'16,"-1"18"-16,0 0 16,-52 52-1,52 1 1,36-54-16,18-17 16</inkml:trace>
  <inkml:trace contextRef="#ctx0" brushRef="#br1">26811 14676 0,'-18'88'15,"-17"-18"-15,-124 89 16,1 17 15,69-52-15,72-124 0,34-35 46,-17-1-46</inkml:trace>
  <inkml:trace contextRef="#ctx0" brushRef="#br1">26705 14834 0,'0'0'0,"53"18"16,106 52-1,17 1 1,1 17-1,-36-17 1,0-18 0,-71-36-1</inkml:trace>
  <inkml:trace contextRef="#ctx0" brushRef="#br1">27058 15452 0,'0'88'16,"0"0"-16,0 18 0,18 106 16,-1-71 15,19 0-15,-36-124-1,0 1 1,17-18 15,107-141-15,-36-18-16</inkml:trace>
  <inkml:trace contextRef="#ctx0" brushRef="#br1">28081 14023 0,'-70'70'15,"-1"-17"1,-123 88 15,123-88-31,-34 18 16,87-53 0,53-36 46,-35-17-46,18 17-16,-18-17 15,88-53 1,-35 52 0,-53-17-1,0 36 95,18-1-64,17 36-30,0 35 0,0-18-16,-17 0 15,17 53 1,-17-88-16</inkml:trace>
  <inkml:trace contextRef="#ctx0" brushRef="#br1">27570 14728 0,'70'-17'0,"-35"17"15,89-18 1,52 18 0,-52 0-16,-1-35 15,18 17 1,-88 1 0,53-1-1,-18 0 1,18-17-1</inkml:trace>
  <inkml:trace contextRef="#ctx0" brushRef="#br1">28081 14446 0,'0'53'16,"-18"0"-16,-52 71 31,-18-19-15,52-52-16,1 0 15,0 0 1,35-35 62,18-18-78,34 0 16,1-18-16,18 0 15</inkml:trace>
  <inkml:trace contextRef="#ctx0" brushRef="#br1">28610 14746 0,'0'0'0,"71"18"0,-36-1 15,106 36 1,-35-35 0,-106 0-1</inkml:trace>
  <inkml:trace contextRef="#ctx0" brushRef="#br1">28134 15187 0,'0'0'0,"0"71"16,-53-18-1,18 17 1,-36-52 0,54-1-1,34-34 48</inkml:trace>
  <inkml:trace contextRef="#ctx0" brushRef="#br1">28610 15311 0,'-17'35'16,"-1"-18"-1,-53 19 1,1 17 0,-36-18-1,0 0 1,18 0-1,70-35 1,18 18 47,36-18-48,-1 0 1</inkml:trace>
  <inkml:trace contextRef="#ctx0" brushRef="#br1">28769 15540 0,'0'17'16,"-18"19"-16,18-1 16,-70 89-1,-71-1 1,35-35-16,-88 18 16,53-53-1,17 0 1,54-18-1,52-35 32,0 0-31,36-35 0,88-18-16</inkml:trace>
  <inkml:trace contextRef="#ctx0" brushRef="#br1">29069 14340 0,'18'18'31,"-1"17"-31,1 18 16,52 71-1,1-54 1,-53-34 0,17-36 31,-35-18-32</inkml:trace>
  <inkml:trace contextRef="#ctx0" brushRef="#br1">29386 14534 0,'-141'53'15,"53"0"1,18-17-1,52-19 48,88-17-1,19 0-62,34 0 16,1 0-16,52 0 16,-88 0 15,-53 0-15</inkml:trace>
  <inkml:trace contextRef="#ctx0" brushRef="#br1">29457 14429 0,'0'0'0,"0"53"0,0 17 16,0 106 0,0-17-1,0-35 1,-18-71 0,18-18-1,0-17 1,-17-18 31,-19 0-32,19 0 1,-36-53 0</inkml:trace>
  <inkml:trace contextRef="#ctx0" brushRef="#br1">29316 14993 0,'-53'35'16,"0"1"-16,-70 34 15,87-52-15,-34 35 16,52-53 15,36 0 16,35-36-31,-36 19-1</inkml:trace>
  <inkml:trace contextRef="#ctx0" brushRef="#br1">29545 15011 0,'0'0'0,"35"35"0,36-17 16,-18-1 15,-18 1-15,-17 0-1,-1-18 16,1 0-31,-53 0 63</inkml:trace>
  <inkml:trace contextRef="#ctx0" brushRef="#br1">29087 15311 0,'0'17'31,"35"-17"-15,18 0-16,-36 0 15,36 0 1,35 0 0,18-17-1,0 17 1,-53 0-1,-18-18 1</inkml:trace>
  <inkml:trace contextRef="#ctx0" brushRef="#br1">29475 15346 0,'0'0'0,"-18"53"15,0-18-15,-17-17 16,17 35 0,18-36 15,-17 54-15,17-36-1,17 0 1,72 18-1,52 0 1,-18 0 0,-88-18-1,-17-35 32,-18-17-31,18-54-1,-1 18 1</inkml:trace>
  <inkml:trace contextRef="#ctx0" brushRef="#br1">29810 15522 0,'-36'18'16,"19"17"-1,-36 36 1,-18-1 0,-17 18-1,18 1 1,17-36-1,35-53 32,53-36-31,18-17 0,18 0-1,17-35-15</inkml:trace>
  <inkml:trace contextRef="#ctx0" brushRef="#br1">30092 14340 0,'0'0'0,"-53"53"15,-18 36 1,19-1 0,34-71-1,0 1 1,-17 17-1,-18 1 1,35-36 0,54 0 109,34 0-125,36 0 15,35 0-15,36 0 16,193 0 0,-264 0-16,0 0 15,-159 0 63,-35 0-78,-36 0 16,18 0 0,0 0-16</inkml:trace>
  <inkml:trace contextRef="#ctx0" brushRef="#br1">30339 14870 0,'0'0'0,"0"158"16,-35 89-1,-18-53 1,0-88 0,-18-18 15,54-52-15,-19 17-1,1-53 32,17-18-47,18 0 16,-17 1-1</inkml:trace>
  <inkml:trace contextRef="#ctx0" brushRef="#br1">30127 15152 0,'35'70'16,"54"107"-1,87 70 1,36-89 0,35 1-1,-106-71 1,-88-70-1,-36-18-15,1 0 32,0 0-1,-1 0-15,19 0-1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49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 3651 0,'0'36'15,"18"-36"-15,105 123 32,124-35-1,159 36-16,-53-54 1,35-70 0,106 0-1,123 0 1,-335 0-16,36 0 16,-54 0-16,1 0 15,158 0 1,-158 0-1,-177 0-15,124-35 16,-18-18 0,0 18-1,17-53 1,-17 35 0,-17 17 15,-71 19-31,17-36 15,124 18 1,-106-1 0,-88-17-1,18-70 1,-71 70 0,0-18-1,-18-34 1,-70 16-1,-124-69 1,-70 34 0,-53 18-1,0 0 1,-71 18 15,-88 18-15,-70 52-1,-160 18 1,548 0 0,-336 0-1,124 0 1,-17 0 0,-19 71-1,36-18 1,88-1-1,71 19 1,106-18 0,34 0-1,-16 0 1,52 70 15,35-123-15,18 36-1,0 69 1,35-16 0,36 34-1,-18-17 1,53-36 0,123 19-1,141-1 1,71 18-1,106-36 1,-459-70 0,53 0-1,-105 0 1,70 0 0,88 0 15,299 0-16,301 0 1,-318 0-16</inkml:trace>
  <inkml:trace contextRef="#ctx0" brushRef="#br0">9825 2575 0,'53'0'16,"106"18"0,35 0-1,-53-18 1,0 0-16,159 0 15,-36 0 1,-105-36 0,-106-17-1,-18 36 1,-35 34 46,0 36-46,-88 106 0,-53 35-1,-36 18 1,54-18 0,70-106-1,0 0 1,36-88-16,17-53 78,0-53-62,0-52-1,0-213-15,0-17 31,0 176-15,0 142 0,0 35-1,52 88 32,1 52-31,18 19-16,-18 35 15,35 35-15,88 123 16,-34-35 0,-37-70-1,-87-106 1,-18-71 0,-35-35 30,-36-17-30,-17-36 0,-230-71-1,-87-17 1,228 70-16,-140-70 16,140 53-1,125 53 1,69-18 15,177 0-15,194-18-1,89-70 1,140 88 0,-141 53-1,-123 0 16,-106-17-15,-229 17 0,-1 0-16,1 0 62,-18 35-46,-35 36-16,-36 34 15,-70 125 1,-36 70 0,36-71-1,88-88 1,36-106 0,17-70 30,0-194-30,0-124 0,0 18-1,0 123 1,0 71 0,0 35-1,0 89 1,17 17-1,54 35 1,17 71-16,0 52 16,230 477-1,-230-352 1,-53-177 0,-35-71-1,-17-35 32,-54-35-31,-35-71-1,-229-141 1,176 106-16,36 17 16,-124-17-1,159 70 1,35 36-1,35 35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0: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7126 0,'35'0'31,"36"35"-15,-1 18-1,36-17-15,123 34 16,-17 1 0,-71-54-1,-53-17 1,-70 0 0,-1 0-1,1 0 1,0 0-1,17 0 1,53 0 0,53-17-1,-70 17-15,52 0 16,-87 0 0,-19-18 124,-17 0-124,0-17-1,0-53 1,-17 53 0,-1-1-1,18 19 1,-18-19 0,1-16-1,-19 16 1,36 19-1,-17-19-15,-1-17 16,1 53 0,-1-17-1,18-18 1,-35-1-16,-1 1 16,36 17 15,-53-35-16,18 18 1,0 17 0,-36-17-1,36 0 1,0 0 0,17 17-1,-35 18 1,-88-53-1,106 35 1,-142 1 0,72-18-1,-19 35 1,18 0 0,18 0-1,0 0 16,17 35-15,1-18 0,17 54-1,-35 35 1,35-18 0,35 18-1,18 0 1,0-18-1,18 35 1,35-70 0,-18-17-1,-17-36 17,-1 0-17</inkml:trace>
  <inkml:trace contextRef="#ctx0" brushRef="#br0">8008 8908 0,'53'0'47,"-18"0"-31,89 17-1,-71-17-15,264 0 16,18 0-1,18 18 1,-88 0 0,-18 34-1,-53-16 1,-36-19 0,1-17 15,-71 0-31,0 0 15,89 0 1,-124 0 0,17 0-1,-52 0 1,53 0 0,17 18-1,-35-36 1,-36-17-1,19 17 1,-19-52 0,36 35-1,18-71 1,-1 35 0,-17-70 15,-53 88-16,-35-106 1,0 71 0,17 53 15,0 35-31,18-18 16,-53-17-1,36 35-15,-36 0 16,-35-35-1,35 35 1,17 0-16,1 0 16,-18 0-16,-17 0 15,-54 17 1,71-17-16,-141 36 16,71-1 15,35-35-16,35 0 1,17 18 0,1-1-1,18 1 1,-19 52 0,1-34-1,17-1 1,18 36-1,0-19 1,0 54 0,0-35-1,36-1 1,-19 19 15,54-19-15,-1 1-1,-17-36 1,35-17 0,1-1-1,-1-17 1,35 0 0,-52 0-1,-1-35 1,-34-36-1,17 19 1,-36-1 0,19 0-1,34 17 1,-17-34 15,-18 35-31,-35-1 31,36-34-15,-36 34 0,0-105-1,0 36 1,0 16 0,-36 1-1,-34 18 1,17-1-1,0 18 1,-35 18 0,35 17-1,-18 18 1,-35 0 0,-70 0 15,123 0-31,-106 18 31,89 35-15,-1-18-1,54 36 1,-36-1 0,17 1-1,1-1 1,35-34-1,0 69 1,0-16 0,35 16-1,18-34 1,36 17 0,-1-70 15,-18-18-16,71 17 1,-52 1 0,-19-18-1,36 0 1,-18 0 0</inkml:trace>
  <inkml:trace contextRef="#ctx0" brushRef="#br0">18538 7461 0,'18'0'31,"0"0"-31,140 0 16,-34 0-1,17 0-15,247 0 16,-159 0-1,1 0-15,334 0 32,71 0-17,0 0 1,-317 0-16,17-53 16,388-70-1,-511 88 1,-142 17-1</inkml:trace>
  <inkml:trace contextRef="#ctx0" brushRef="#br0">18239 8167 0,'70'0'47,"1"0"-32,17 0-15,212 0 16,-18 0-1,-70 0 17,-159 0-32,-18 0 15,-35 17 63</inkml:trace>
  <inkml:trace contextRef="#ctx0" brushRef="#br0">18521 8467 0,'0'17'78,"17"-17"-47,36 0-31,36-53 16,34 18 0,18-18-1,0 36 1,-35 17-1,-71 0 17,1 0-32,-19 0 31,-17 17 0,0 36-15,-35-35-1,17-18 1,1 0 15,-1 0-15,-17-18 0,17 0-1,1 18 16,-19 53 1,19 18-32,-1-1 15,0 54 1,18-18 0,0-36-1,0-17 1,0-35-1,0 0 17,36-18-1,-36-18-31,53-17 16,-36-54-1,18 37 1</inkml:trace>
  <inkml:trace contextRef="#ctx0" brushRef="#br0">19209 8678 0,'-18'0'32,"-17"18"-17,17 0-15,-88 17 16,-52 0 0,-1-17-1,-18-18 1,54 0-1,105 0 17,1 0-32,17-18 15,17 1 1,1-1 0,0 18-1,-1-18-15,71-35 16,-17 18-1,52 17 1,19 1 0,-37-19-1,-69 36 1,-19 0 15,19 0-31,69 0 16,72 0 15,-36 0-31</inkml:trace>
  <inkml:trace contextRef="#ctx0" brushRef="#br0">19985 8273 0,'0'0'16,"141"0"0,-53 0-1,-53 0 1,-17 0 0,0 0 62,-18 17-78,-36 19 15,1-1-15,0 0 16,17 0-16,-52 54 16,-1-37-1,1 1 1,52-35 15,36-18 32,34-18-63,1 1 15,71-1 1,35 18-1,-106 0-15,35 0 16,-71 0 31,-17 18-31,0-1-16,0 89 15,-70-35 1,17-1 15,-35-34-15,35-19-1,35-17 17,-17 0-17,35-70 1,0-1-1,0 36 1,0 17 0,0 1-1,18 17 1,-1 17 0,18 1-16,1-18 15,-19 35-15,89 36 16,-53-18-1,0 0 1,-35-36 0,-1 1-16,-17-36 62,-35-17-62,0 35 16,-89-53-1</inkml:trace>
  <inkml:trace contextRef="#ctx0" brushRef="#br0">19491 8414 0,'0'0'0,"18"17"15,17 1 1,-17-18-1,-1 18 1,-17-1 31,0 1-47,0 17 16,0-17-1,0-1 1,0 19-1,0-19 1,0 19 0,88 17-1,-35 0 1,-17-36-16,-19-17 47,-17 18-16,0-1-15,-17-17 31,17 18-32,-18-18-15,0 35 16,1-35-1,17 36 17,0-19-17,35 1 1,18 0-16,17-1 16,230 54-1,-141-71 1,88 0-1,-18 0 1,-35 0 0,-141 0-1,-35 0 1,-1 0 46,1 0-30,0 0-17,17 0-15</inkml:trace>
  <inkml:trace contextRef="#ctx0" brushRef="#br0">21149 8396 0,'0'0'0,"18"124"16,17 17 0,-17-88-16,-1 0 15,-17 17 1,35 18-1,-35-70 1,18 17-16,-18-52 63,0-54-63,0-88 15,-35 36 1,17 70-1</inkml:trace>
  <inkml:trace contextRef="#ctx0" brushRef="#br0">21449 8361 0,'0'0'16,"123"0"-16,54 0 15,299 0 1,-317-18 0,-124 18-1,-17 0 79,-1 18-94,-17 17 16,0 0-1,0 89 1,0 17 0,0-53-16,0 18 15,0-53-15,0 53 16,0-71-1,0-17 1,-35-18 62,0-18-78,-1-17 16,-34-1-16,-106-52 15,105 53 1,0-18 0,18 35-16</inkml:trace>
  <inkml:trace contextRef="#ctx0" brushRef="#br0">21731 8714 0,'0'0'0,"18"35"0,-1 18 16,-17-18-1,0 0 1,0 1-16,0-1 31,0-53 32,0-35-63,0 0 15,18 18-15,0 0 16,17 17-1,0-17-15,0 17 16,1 18 0,52 0-1,-70 0 17,35 0-17,-36 18 1,-17 17-1,0-17 1,0 17 0,-17-35-1,-19 71 1,1-18 0,17-36-1,1 1 1,-1-18 15,0 0-31,-52-18 16,35 1-1,-1 17 1,-17 0 0,36 0-1</inkml:trace>
  <inkml:trace contextRef="#ctx0" brushRef="#br0">21625 9119 0,'18'0'31,"0"0"-31,52 0 16,36 0-16,17 0 16,36 0-1,-18 0-15,-53 0 16,1 0-16,-36 0 15,-36 0 64,-52 0-64,-53 0 1,-36 0-16</inkml:trace>
  <inkml:trace contextRef="#ctx0" brushRef="#br0">19579 8184 0,'35'18'31,"-17"-18"-16,0 0 48,-1 18-63</inkml:trace>
  <inkml:trace contextRef="#ctx0" brushRef="#br0">7514 7214 0,'0'36'359,"-35"-19"-359,0 36 16,-18 0-1,-18 18 1,1-36-16,-19 18 15,-87 35 1,35 0 0,106-53-1,35 1 79,0-1-94,35 36 16,0-36-1,18 35 1,88 142 0,53 0-1,-88-124-15,-18-35 16,-35-18-16,18 18 15,-54-35 1,1-18 47,0 0-48,-1 0-15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8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19932 970 0,'53'0'15,"-36"0"-15,142 0 32,-35 0-32,52 0 15,195 0 1,-195 0-16,-53 0 16,-34 0-16,16 0 15,-87 18 63,-18-1-62,0 1 0,0 53-16,-35 123 15,-1-89 1,-34 19-16,-1-1 15,-70 124 1,53-141 0,-124 194-1,159-194 1,36-71 0,17-52 30,0-72-30,0-211 0,0-105-1,0 193-15,0-176 16,0 106 15,0 194-31,0-18 0,0 18 16,0 52 15,0 19-15,0-1 15,0 36-15,70 105-1,36 71 1,53 71-1,-18 17 1,-35-35 0,-53-124-16,0 71 15,-18 0 1,-17-123 0,-18-36-1,-53-35 63,-18-35-78,-35-53 16,1 17 0,-142-123-1,-141-70 1,282 175-1,18 37-15,52-1 16,1 17-16,0-17 16,35 36-1,0-36 1,88-18 0,88 36-1,212 17 1,177 18-1,-18 0 1,-71 0 15,-70-17-15,-212-36 0,-177 53 93,-17 35-109,0 53 16,-17 1-16,-107 175 15,-35-35 1,1 18-1,87-176 1,18-18 0,18 0-1,35-71 17,0-17-17,0-89 1,0-87-1,0-89 1,0 18 0,0 70-1,0 106-15,0 71 16,0-18 0,17 53 15,54 106 0,17 0-31,-35 52 16,88 142-1,18-18 1,-18-105 0,-123-107-16,-1-34 15,1-1 1,-53-35 46,-36-53-46,-17-53-16,-212-211 16,-53 34-1,53 89 1,230 159-1,-1 0 1,36 0 0</inkml:trace>
  <inkml:trace contextRef="#ctx0" brushRef="#br0">22983 4992 0,'0'17'0,"0"72"16,18-1-16,-18-18 15,0-17-15,0 18 16,0 52 0,0-105-16,0 0 15,18-18 79,-1-53-94,1-18 16</inkml:trace>
  <inkml:trace contextRef="#ctx0" brushRef="#br0">22878 4692 0,'0'0'0,"-89"35"31,19 0-15,35 18-16,-36 71 16,36-36-1,17 18-15,0 17 16,18 1-1,0-18 1,36-18 0,17-35-1,-53-36 1,35-17 0,159-70 15,-53 35-31,88-71 15,18-18 17,-194 71-17,0-52 1,-53 69 0,0-52-1,-53 0 1,-35 0-1,-18 17 1,18 18 0,0 36-1,35 17 1,0 0 0,0 0-1,18 0-15,-18 0 16,35 0 31,18 123-32</inkml:trace>
  <inkml:trace contextRef="#ctx0" brushRef="#br0">23036 6103 0,'18'18'0,"0"-1"47,-1 19-31,1 17-16,0 17 16,-18 71-1,0-88 1,0-35-16,0 35 15,-36-36 1,19-17 0,-19 0-1,1 18 1,17-18 0,36 0 93,0 0-93,35 0-16,-18 0 15,35 0 1,-52 0-1,0 0 64,17 0-79,0 0 15,36 0-15,17 0 16,-53-18-1</inkml:trace>
  <inkml:trace contextRef="#ctx0" brushRef="#br0">22913 5556 0,'0'0'0,"-53"53"16,18 0-16,-36 18 16,-17 87-1,-36-17 1,19 54 0,87-72-1,18-17 1,0 0-1,18-1 17,-1-52-17,-17-35 17,0-36-1,0 36 0,0 0-15,53-36-1,35-105 1,1-36 0,-72 71-1,1 17-15,-18-17 16,0-18-1,0 88 1,0-17-16,0 17 31</inkml:trace>
  <inkml:trace contextRef="#ctx0" brushRef="#br0">23072 5838 0,'-18'0'16,"0"0"0,-17 18-16,0 0 15,-106 70 1,0 0 0,105-17-16,-70 52 15,54 1 1,16-36-1,36-18 17,0 19-17,18 34 1,0-70 0,87 106-1,-34-106 1,211 105-1,-17-105 1,-1 0 0,19-18-1,-178-35 1,1-35 0,-53 0-1,18-71 1,-18-35-1,-18-18 17,-35-70-17,-18 158 1,-70-158 0,53 176-1,0-17-15,-89-36 16,-35 0-1,-35 35 1,-35 1 0,88 52-1,17 18 1,36 0 0,53 0-1,-18 18 16,18 17-31,35 106 32,0-53-32</inkml:trace>
  <inkml:trace contextRef="#ctx0" brushRef="#br0">23389 7885 0,'0'0'15,"35"17"1,71 89 0,18-18-1,-54-52 1,-34-19-1,-36 1 1,0 17-16,0 0 16,-36 54-1,1-54-15,17-35 16,-52 70 0,17-52-16,0 17 15,35-17 1,18 0 31,0-1-47,36 18 15,52 18 1,-35 0-16,35 53 16,-35-71-1,0 107 1,-36-19-1,-17-35 1,-17-70 0,-89 35-1,35-53 1,-123-18 0,0-105-1,0-1 1,106 18 15,-35-17-15,87 17-1,19 53-15,17-17 16,0-283 0,17 159-1,54 70 1,17 71-1,53 36 1,36 17 0,17 53-1,70 35 1,-34 18 0,-107-36-1,-88 1 1,18 52-1,53 124 17,-88-88-17,-18 17 1,-106 18 0,-53 53-1,18-70 1,53-89-1,52-70 1,1-18 0,-18-36-1,36 36 1,-1-17 0,0-1-1</inkml:trace>
  <inkml:trace contextRef="#ctx0" brushRef="#br0">23636 9984 0,'0'0'0,"-18"35"0,-158 71 16,-89 52 0,1 36 15,70-52-31,123-54 31,36-53-15,70 0 15,36-17-31,35 0 16,-18-18-16,35 0 15,142 0 1,-71-18-1,0 18 1,-159 0 0,-17 0-16,-18-18 47,0 1-32,0-1-15,0-35 16,0-35 15,0 70-31,0-17 16,-18 0-1,1-1-15,-1 19 16,0 17 15,1 53-15,-19 17-1,19 1-15,-36 70 16,53-53 0,-35 18-1,17-53 1,-17 35 0,35-53-1,0-70 32,0-18-31,17-17-16,177-124 31,-123 141-15,35-18-16</inkml:trace>
  <inkml:trace contextRef="#ctx0" brushRef="#br0">23918 9790 0,'-70'0'15,"140"0"-15,-246 0 0,35 0 16,-18 0-16,18 0 0,-194 35 31,88 35-15,70 36 0,54 124-1,105-142 1,-52 176-1,52-175 1,1 87 0,-19 88-1,19-211 1,34 36 0,71-19-1,89 36 1,-142-71 15,0-35-15,107-35-1,69-53 1,89-71 0,123-88-1,-193 124 1,-107 34-1,-52 1 1,-54 0 0,-17-71-1,-35-88 1,0 124 0,0 52-1,17 36 16,0 35 1,-17 0-17,0 18-15,-54 52 16</inkml:trace>
  <inkml:trace contextRef="#ctx0" brushRef="#br0">23266 11465 0,'0'36'16,"0"16"-16,0-16 15,0 105 1,0-53 0,0 124-16,17-89 15,72 54 1,-37-36-1,-16-53 1,-19-53 0,-17-17 15,0 17-15,-35-17-1,-18-1-15,-53 19 31,0-19-15,-35 19 31,106-36-31,0-89-1,35 54-15,0 0 16,0-18-1,0-18 1</inkml:trace>
  <inkml:trace contextRef="#ctx0" brushRef="#br0">23424 12030 0,'18'0'63,"0"0"-48,-1 0 1,36 0-16,18 0 16,70 0-1,-106 0-15,36 0 16,17 0 0,-70-18-1</inkml:trace>
  <inkml:trace contextRef="#ctx0" brushRef="#br0">23901 11642 0,'-18'-18'15,"-17"-17"1,-1-1-16,-16 1 15,-195-18 1,88 18-16,0 17 16,-70 18-1,105 0-15,-17 0 16,-176 18 0,70 53 15,35 34-31,-35 248 31,194-194-31,0 88 31,18-124-31,53 54 16,17 17 0,-17-88-1,140 193 1,36-105-1,71-70 1,52-71 0,54-53-1,35-53 1,-89 0 0,-141 18-1,-52-18 16,-71-88-15,-18-89-16,36 19 31,-1 34-15,-34 89 0,-36 35-1,0-53 1,0-35-1,-53-159 1,35 230 0,-88-107-1,71 142 1,-36-18 0</inkml:trace>
  <inkml:trace contextRef="#ctx0" brushRef="#br0">22878 6279 0,'17'-17'62,"19"-1"-46,-1 1-1,0-1 1,-17 0-16,-1 18 31,19 0-15,-19 0 0,1 0-1,17 0 1,-17 36-1,17-36 1,-35 17 62,0 1-78,0-1 0,0 19 16,0-1-1,0 18 1,0-35 0,-18-18-16,18 35 31,-35 0-15,0-17-1,35 17 110,-35-17-109,17-18-16,0 17 15,18 1 157,18-18-156,17 0 0,1 0-1,-1 0 32,-18 0-47,54 18 16,-36-18 15,-17 0 0,0 0-15,17 17 62,-17-17-62,-1 0-1,1 0-15</inkml:trace>
  <inkml:trace contextRef="#ctx0" brushRef="#br0">14817 3845 0,'-18'0'16,"18"36"0,0-19-1,18-17 1,-1 18-16,1-1 16,0-17-1,52 18 1,-52-18-1,-1 0 1,1 0 0,0 0 15,-1 0-31,19 0 16,34-18-1,-35 1 1,18-1-16,0 1 31,-35-1-31,0-17 31,-1-18-15,1 0 0,17 18-1,-17-1 1,-18 19-16</inkml:trace>
  <inkml:trace contextRef="#ctx0" brushRef="#br0">14605 9666 0,'0'35'16,"35"1"-16,-17-19 16,35-17-16,17 53 31,-17-18-15,-17-35-1,16 36 1,-16-36-1,17 0 1,0 0 0,35-71-1,53-70 1,71 18 0,-71 52-1,-71 53 1,-52 1 15,-36 17 78,18 17-93</inkml:trace>
  <inkml:trace contextRef="#ctx0" brushRef="#br0">10125 17533 0,'17'18'15,"1"-1"1,17 1-1,1-18 1,-1 0-16,35 0 16,107 0-1,158 0 1,-212 0-16,18-18 16,-88 18-16,18-17 15,-36-1-15,-17-17 16,17-18-1,-17 0 1,-1 35-16,1-17 16,-18 17 31,0 1-32,0-36 1</inkml:trace>
  <inkml:trace contextRef="#ctx0" brushRef="#br0">14799 11518 0,'18'0'16,"-1"0"-16,36 0 15,35 0 1,-17 0 0,-18 0-1,159-17 1,-89-19 0,18-17-16,53-52 15,-88 34 1,-18-17-16,0-36 15,-70 54 1,-18 17 0,0 0-1,0 0 1,0-35 0,0-53-1,0 70-15</inkml:trace>
  <inkml:trace contextRef="#ctx0" brushRef="#br0">14393 5556 0,'53'0'0,"53"18"15,-53-18 1,-35 0 15,17 0-31,88-88 16,124-106 15,18-36-15,-18 19-1,-141 105-15,-18 18 16,0-18-1,-70 88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8:59: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25523 9419 0,'36'0'31,"105"18"-15,35-1-16,89 19 15,299-19 1,-70-17-1,-194 0 1,-194 0 0,-89 0-1,36-17 1,0 17 0,88-36-1,-52 1 1,-54 35-1,0 0 17,-17 0 15,17-17 31,-17-19-63,-1-17-15,1 0 16,17-123 0,-35 35-1,0-88 1,0 158-1,0 36 17,0-1-17,0 1 1,-17 35 0,-1 0 30,-17-17-30,17 17 0,-105-36-1,52 19-15,18 17 16,-70 0-16,-177 0 16,-88 35-1,158-17 1,19-18 15,-1 0-15,-35 0-1,36 0 1,34 0 0,36 0-1,53 0 1,17 0-1,36 0 1,35 35 62,0-18-62,0 107-16,35 123 15,-17-35 17,-18-160-32,0 1 15,0-17-15,0-19 16,0-52 109,0 0-109</inkml:trace>
  <inkml:trace contextRef="#ctx0" brushRef="#br0">25523 8802 0,'-70'-18'125,"-1"-17"-109,1-18-16,-1 18 16,-52-54-1,52 19 1,18 17-1,53 35 1,0-17 0,0-18-1,0 18-15,0 17 16,0-52 0,18 52-1,0 0 1,34 1 15,-34-1-15,17 18-1,-17 0 1,17 0 0,18 0-1,35 0 1,-70-17 46</inkml:trace>
  <inkml:trace contextRef="#ctx0" brushRef="#br0">25259 7902 0,'53'18'16,"0"-1"-1,0 1-15,17 35 16,-35-53-1,1 18 1,17 17 0,-36-17-1,1-18 48,-18 17-48,0 1-15,0 0 16,-35 17 0,-1 0-1,-17 0 1,-52 18 0,34-17-1</inkml:trace>
  <inkml:trace contextRef="#ctx0" brushRef="#br0">25312 8643 0,'-18'18'47,"-52"-18"-16,-1-36-31,0 1 15,-52-18 1,88 18-16,-53-36 16,17-34-1,36 16 1,35-16 0,-36-1-1,36 0 16,36-71-15,17-17 0,17 89-1,-17 16 1,18 54 0,17-18-1,-71 36 1,36-1-1,-35 18 1,0 0 15</inkml:trace>
  <inkml:trace contextRef="#ctx0" brushRef="#br0">24994 6897 0,'36'0'16,"-19"0"-1,36 35-15,-18-17 16,71 35 0,-35-18-1,-18 18 1,-53-36 46,0 1-46,0 35-16,0 18 16,-53 70-1,35-106-15,18 0 16,-17 1-16,-1-19 16,-17-17-1</inkml:trace>
  <inkml:trace contextRef="#ctx0" brushRef="#br0">25700 9349 0,'-18'0'16,"-17"0"-16,-36 35 15,18 0 1,36 0-16,-18 71 15,-18-18 1,53-52 0,0 17-1,0 0-15,0 17 16,0 18 0,35-35-1,0 0 1,18-35 15</inkml:trace>
  <inkml:trace contextRef="#ctx0" brushRef="#br0">25347 9984 0,'0'17'15,"18"-17"-15,-1 53 16,54-18-1,-36 1 17,-17-36-17,17 0 63,-35-18-62,18 0-16,17-34 16,-35 34 15,0 0-15,0 1-1</inkml:trace>
  <inkml:trace contextRef="#ctx0" brushRef="#br0">25471 9701 0,'-18'0'16,"-17"0"-1,-1 36 1,1-1-16,-53 35 16,35 1-1,0 0 1,18 17-1,-18 0 1,0-17 0,18 17-1,17-35 1,18 17 0,0 54-1,0-54 1,53 18-1,-35-52 17,52-1-17,-52-17 1,-1-1 0,1 1-1,0-18 1,-1 0-1,1 18 1,17-1 0</inkml:trace>
  <inkml:trace contextRef="#ctx0" brushRef="#br0">25135 10954 0,'0'17'16,"0"1"78,0 0-79,36-18 1,52 17 0,35 19-1,-17-19 1,-53-17 0,0 0-1,-71 0 157,-17-17-156,17-19-16,1 19 15,-18-36 1,17 17-16,-17 19 16,-1-54-1,19 36 1</inkml:trace>
  <inkml:trace contextRef="#ctx0" brushRef="#br1">32614 5962 0,'0'0'0,"-53"-35"0,-17-18 16,-107-53 0,-87 0-1,-195-17 17,89 34-17,158 72-15,0-1 16,-228-17-1,175 35-15,0 0 16,36 0 0,-247 0-1,105 0 1,-17 35 0,0 36-1,71-18 1,87 35-1,89 0 1,18 18 0,-54 53-1,-122 17 1,34-17 0,0 17-1,-70 53 1,177-123-1,52 0 17,-53 35-17,0 0 1,0 71 0,36-36-1,17 1 1,36-36-1,-1 0 1,18 35 0,0 107-1,53-125 1,-35 1 0,35-18-1,0 36 1,35 105-1,53-53 1,-17 18 15,0 18-15,175 176 0,-175-283-1,70 142 1,-106-229-1,54 17-15,175 106 16,89 18 0,53 17-1,-1-35 1,19-71 0,-36-52-1,88-36 1,0 36-1,-52 35 1,17-89 15,-283-17-15,160 0 0,246-70-1,-123-71 1,-106 0-1,-70 17 1,0-35 0,17 53-1,0-35 1,71-17 0,-124-36-1,-53-71 1,18-35-1,-17 18 1,-54-159 15,-52 106-15,17 17 0,-35 124-1,-53 18 1,0 17-1,0 0 1,0-88 0,0-17-1,0 35 1,0-54 0,-53 36-1,-141-211 1,35 70-1,1 106 1,-1 52 15,0 71-15,-17 1 0,-89 34-1,-17-52 1,-71 35-1,18 35 1,17 18 0,-17 17-1,-176-35 1,158 53 0,-17 0-1,70 53 1,-18 0-1,-70 0 1,0 18 15,71 17-15,-19 18 0,19 36-1,194-72-15,-1 1 16,-229 123-1,53 53 1,-17 0 0,52-18-1,142-52 1,17 17 0,18 35-1,-53 36 1,-18 17-1,0 71 1,53-18 15,1-35-15,-1 159 0,70-124-1,36 36 1,0 70-1,53 53 1,36-71 0,52 1-1,-36-36 1,54 53 0,53-18-1,123-88 1,-17-35-1,17-88 17,-159-88-17,53 17 1,1 18 0,70 0-1,70-18 1,18 0-1,-18-35 1,-17-36 0,0-17-1,35 0 1,53 0 0,0-52-1,212-19 1,-283 36 15,-70-53-15,-53-71-1,-35-106 1,-36 1 0,0-1-1,-52 53 1,-18 18-1,-18-70 1,-18-124 0,-52-18-1,0-141 1,-18 283 0,0-54-1,0-70 1,-53-35 15,0 123-31,0 18 31,-18 88-15,-35-36 0,-70-34-1,-36-1 1,1 71-1,-107-35 1,-17 35 0,-106 35-1,18-17 1,141 52 0,123 54-1</inkml:trace>
  <inkml:trace contextRef="#ctx0" brushRef="#br1">27711 3581 0,'17'-18'0,"19"0"15,52 18 1,-18-17 0,19-19-1,16 19-15,89-18 16,-105 17-16,16-17 16,19-1-1,-1-17 1,1 36-1,-18-18 1,-71 35-16,-17 0 16,17 0-1,0-18 1,0 18-16,1 0 16,52-18-1,-70 18 141,-18 36-140,-36 16 0,-70 125-1,36-71-15,-142 158 16,1 71 0,34-123-1,71-88 16,71-36-31,17 0 16,18-18 15,0-34-15,0-124 31,0-71-32,36-159 1,-19-52 0,-17 17-1,0 212 1,0 18-16,0-36 16,0 106-1,0 35-15,0-17 16,18 158 46,0-34-46,-1 69-16,36-17 16,18 54-1,-1 16-15,124 195 16,-17-36-1,-71-140 1,-89-177 0,-17-36-1,-35-70 32,0-17-47,-142-142 31,54 106-31,-124-123 16,0 35 15,141 141-31,18-35 16,0 0 0,52 70-1,36 0 16,0-35-15,106 0 0,212-70-1,123 35 1,-194 35-16,-18 0 16,194 0-1,-176 18 1,-212 35-1,-17 0 110,-18 35-109,0 18-16,0 70 16,-106 283-1,53-282 1,-17 34 0,52-140-1,18 0 1,0-89 46,-35-35-46,35 0-16,0-70 16,0 17-1,-18-52 1,1 52-1,17 141-15,0-17 16,0 17 0,17 89 31,54 35-47,70 176 15,18 18 1,-71-177-1,-18 18-15,36 36 16,-53-89 0,-35-70 15,-18-1-15,-35-34-1,-18-19 1,-141-122-1,-106-72 1,88 71 0,-17 1-1,123 105-15,53 35 16,-35-17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 711,'1'0,"2"0,0 0,0 0,0 0,-2 0,0 0,0 0,-1 1,0 0,0 1,0-1,0 1,0 1,0-2,0 1,0 2,0-2,-1 0,0-2,0 1,1 0,-2 0,0-1,1 1,0 0,0-1,1-2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 2857 0,'35'18'16,"18"0"-16,106 52 15,158 1 1,71-36 0,-17-35-1,-107 0 1,1 0-16,-1 0 15,36 0-15,247 0 16,-141 0 15,-195 0-15,-158 0-16,-35 0 16,17 0 155,1 0-171,-1 0 16,35 0-16,142 0 31,-106 0-31,158 35 16,-87 18 0,-107-35-16,-17 0 15,-35-18 1</inkml:trace>
  <inkml:trace contextRef="#ctx0" brushRef="#br0">1746 3933 0,'36'0'16,"87"0"-1,71-17 1,353-71-1,-283 70-15,-70 18 16,53 0-16,-53 0 16,71 0-1,-194 0-15,34 0 16,-87 0 0,0 0 30,-18 35-14,-18 1-17,-88 69 1,-88 36 0,-18 1-1,18-1 1,0 0-1,142-53-15,-37 0 16,54-35 0,35-88 93,0-89-93,0-52-16,0 0 15,0-36 1,0 18-16,0-229 16,0 158-1,0 159 1,0 71-1,0 105 48,35 19-63,18 52 16,106 176-1,0-35 1,-89-176-1,-17 0-15,-18-35 16,-17-1-16,-18 1 31,0-54-15,0 1 78,-53-18-79,-35 0 1,0-18-16,-18 1 16,-17-36-16,-195-53 15,36 0 1,70 36-1,124 34 1,35 19-16,-35-19 31,70 36-15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22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19209 11553 0,'0'18'31,"141"17"-15,282 124 0,353 70-1,-229-87-15,-71-19 16,812 124 15,0 0-15,-54 0-1,-122-18 1,-248-70 0,-282-71-1,35 0 1,-105-52-1,-124-36 1,18 0 0,299-18-1,-264-53 1,18 1 0,-283 17-1,265-53 1,-247 18-1,71-18 17,-18-17-17,53-19 1,-124 37 0,-17-19-1,-71-17 1,-18 18-1,-17-54 1,-17-176 0,-36 142-1,0-36 1,0 17 0,-18-52-1,-17 88 16,-18 71-31,-18 52 16,1-17 15,-71-18-15,70 71 0,-370-159-1,194 123 1,-17 1-16,-371-54 15,70 36 1,54 0 0,105 17-1,-70 1 1,-1 17 0,-52 53-1,-18 0 1,-35 0 15,0 0-31,53 0 31,-318-18-15,283-17 0,-71 35-1,-53 0 1,18 0-1,-1 35 1,142 71 0,88-35-1,71-54 1,-36-17 0,-35 0-1,36 18 1,34 35-1,195 0-15,-212 35 16,-36 0 15,19 36-15,122-1 0,72-17-1,158-18 1,18 36-1,-1 34 1,19 1 0,17 35-1,35 53 1,159 88 0,-106-229-1,141 106 1,89-71-1,141-18 17,123-87-17,-106-36 1,-35 0 0,-124 0-1,-34 52 1,-36 1-1,158 106 1,-123-53 0,-158 70-1,158-35 1,177-52 0,-18 16-1,17-34 1,-17 0-1,18 17 1,-18 0 15,-18 18-15,18-36 0,-70-34-1,123-36 1,-71 0-1,53-53 1,-35-35 0,-53 17-1,0 0 1,-17 19 0,-19 52-1,54 0 1,88 0-1,300-18 17,-583 18-17,142-53 1,-35 0 0,-142-18-1,-35 1 1,18-36-1,35 18 1,0 0 0,-71 52-1,-70 19 1,36-18 0,-72 35 15</inkml:trace>
  <inkml:trace contextRef="#ctx0" brushRef="#br0">25859 12929 0,'88'0'16,"71"-17"-1,17-19 1,371-52 0,-265 35-16,282-70 15,-193 35 1,-248 52 0,-105 19-1,17 17 32,-35 17-16,0 36-15,-53 71 0,18-36-1,-106 159 1,53-124-16,0 18 15,-36-35-15,-88 88 16,-17 0 0,123-105-16,18-37 15,17 37 1,54-89 0,17-36 30,0-17-46,0-35 16,0-53-16,0-247 31,0 194-31,0 18 16,0-1-16,0-105 16,17 141-1,-17 88 1,36 71 31,52 52-32,159 212 1,35 36 0,-158-177-16,52 0 15,124 106 1,-18-35-1,-264-195 1,-18 1 0,-53-18 46,-18-18-46,-52-52-16,-36-1 15,-264-70 1,-1-18 0,230 89-16,36-1 15,-19-35 1,107 89-16,34-1 16,-87-70-1</inkml:trace>
  <inkml:trace contextRef="#ctx0" brushRef="#br0">14746 7532 0,'0'17'0,"0"19"15,0 34 1,18 1-16,-1-36 15,19 0 17,-36-17-17,35 0 1,-17-18 0,52 17-1,18-17 1,53 0-1,53 0 1,106 0 0,18 0-1,123 0 1,-318 0 0,195 18-1,-107 17 16,72 0-31,87 71 32,-17-53-17,-71 0 1,-70 0 0,-71-18-1,-18-17 1,18 0-1,230 52 1,-283-70 0,247 0-1,-158 0 1,-36 0 0,-53 0-1,0 0 1,18 0-1,35 0 1,53 0 0,-18 0 15,18-17-15,-88-1-1,88-17 1,-158 35-1,34 0-15,107 0 16,-1-36 0,-141 19-1,-52-1 1,17 0 0,70-34-1,18-1 1,1-18-1,16 36 1,-34-18 15,70-35-15,-88 52 0,-18 1-1,-17-35 1,-18-1-1,0 0 1,0 1 0,0-18-1,0-36 1,-18 107 0,-17-54-1,-36 0 1,-140-52 15,17 52-31,-53-17 31,-88 53-15,-89-71 0,36 18-1,0 53 1,-18-71-1,-87 18 1,69 17 0,71 71-1,1 0 1,-125 0 0,142 0-1,18 0 1,-1 0-1,18 0 1,36 0 15,17 0-15,71 0 0,-19 0-1,19 0 1,-18 35-1,-71 36 1,177-1 0,0 1-1,0 17 1,53 0 0,-1 1-1,36-1 16,0 18-31,18-1 16,17-16 0,1-1 15,34-18-15,36 54-1,0-36 1,70-17-1,18-36 1,0 18 0,-53-36-1,-17-17 1,17 18 0,-18 0-1,36 17 1,35 18-1,18-18 1,-1-17 15,160 35-15,-212-18 0,-36-17-1,18 17 1,36-17-1,70 35 1,0-1 0,-18 1-1,-53-17 1,18-1 0,-35-35-1,88 0 1,-18 0-1,-17 18 1,105-1 15,-140-17-15,-1 0 0,-35 0-1,-17 0 1,17-17-1,88-19 1,-123 19 0,53-19-1,0 1 1,35-18 0,-124 36-1,36-1 1,-18 0-1,-17 1 17,-18-1-17,0-17 1,-36 17 0,1-35-1,-1 35 1,-17-34-1,0-37 1,0 54 0,0-35-1,0-19 1,0 36 0,-17 1-1,17-1 1,-35-18-1,17 0 1,-35 1 15,35 35-15,-17-1 0,0 1-1,17 0 1,-17-18-1,-53-35 1,17 17 0,-17 36-1,-36 0 1,-70-54 0,-105 19-1,-37-18 1,19 52-1,70-34 1,18 35 15,158 17-15,36 18 0,17 0-16,1 0 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36: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27129 5539 0,'17'-18'62,"-17"0"-46,-17-52 0,-19 17-1,1-18 1,0 18 0,-1 18-1,19 0 16,-1 17-31,-35 18 32,18-17-32,0-1 15,-18 0 1,0 18 15,18 0-15,17 0-1,0 0-15,1 0 16,-19 0 0,-16 0-1,-19 18 1,36-18 0,-36 18-1,53-1 1,-17 1-1,18-1 1,-36 1 15,-18 0-15,-17 35 0,17 0-1,54-36 1,-1 1 15,-17 70-15,17-53-16,1 1 15,17-1 1,-18 18 0,-17 0-1,17 17 1,18 1-1,0-1 1,0-17 0,-18 35 15,18 1-15,0-36-16,0 35 31,0-18-16,0 19 1,18-1 0,17-18-1,-17-34 17,0-19-17,-1 18 1,18-17-1,-17-18 1,35 0 0,-35 18-1,35-1 1,-36-17 0,89 18-16,0 0 31,-53-18-16,70 0 1,-35 0 0,-17 0-1,-18 0 1,-18 0 0,53-53-1,-17-18 16,-36 18-31,-17 36 16,35-72 0,-18 1-1,0 0 1,1 0 15,-36 53-15,17-18-1,1-36 1,0 19 0,-1-1-1,-17 18 1,18-35 0,-18 35-1,0 0 1,0-17-1,0 35 17,0-1-32,0-17 15,-18-35 1,18 35 0,-17 0 15,-1 18-16,0 17 1,1-17 0,17 18-1,-18 17 17,-17-36-1,17-17-31,-17 18 15,-71-88 1</inkml:trace>
  <inkml:trace contextRef="#ctx0" brushRef="#br0">25118 3193 0,'53'0'31,"0"0"-15,35 0-16,300 53 31,-229-53-31,17 0 0,124 0 16,-53-36 15,-141 19-16,-18-1 1,-53 0 0,0 1-1,18 17 17,-35 0 46,-18 17-78,0 72 15,-53 16 1,-159 142-16,107-123 16,-37 17-1,-87 35-15,141-88 16,17-35-1,-34 53 1,34-70-16,18 16 16,0-16-16,-17 17 15,52-36 1,0-34 31,36-195-32,35-35 1,-36 124 0,1-36-1,70-141-15,1-141 32,-72 300-32,36-88 15,-35 158 1,-18 18-1,17 35 1,1 36 31,53 176-16,-1-53-31,1 36 16,-1-19-16,54 160 15,-36-71 1,-35 35 0,0-70-1,-36-142 1,-17-34-16,0-1 16,18-18-1,-53-52 79,-36-18-94,-123-158 16,-123-125-1,176 231 1,-89-89-1,-17 0 17,212 176-32,17 0 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09:19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4904 0,'0'-18'16,"141"53"-1,159 53 1,123 36 0,89-36-1,87 36 1,-34-1-1,-124-88 1,-265-52-16,-88 17 16,89-71-1,-89-52 1,0-160 0,-53 36-1,36-35 1,-53 18 15,-18-36-15,-53 18-1,-53 88 1,0 35 0,-53 18-1,-105-18 1,-318-123-1,123 88 1,-35 88 0,106 53-1,212 53 1,35 0 0,52 53-1,-69 35 16,-36 36-15,17 70 0,36 70-1,18 18 1,70-35 0,0-53-1,0-53 1,18-52-1,17-54 1,-17 53 0,35 0-1,0 36 1,0-18 0,0 35-1,0-53 1,17 71 15,19-36-15,87 36-1,-123-141 1,18 17-16,-1 0 16,-17-17-1,53-18 1,0 17-1,18-17 1,-1 0 0,-17 0-1,35 0 1,71 36 0,0-1-1,-18-17 1,-35-1-1</inkml:trace>
  <inkml:trace contextRef="#ctx0" brushRef="#br0">8149 4833 0,'53'35'15,"-18"1"-15,18-1 16,88 35 0,36-34-1,-124-36-15,88 0 16,-53 0-1,53 0-15,0-36 16,194-87 0,-158 88-16,246-36 15,0 36 1,-35 70 0,-141 0-1,-141 1 16,-70-36-15,-1 0 0,18 0-1,70 0 1,54 0 0,228 0-1,-87 0 1,-71 0-1,-124 0 1,18 0 0,-17 0-1,35 0 1,17 0 0,106 0-1,18 0 1,-124-36 15,-87 1-15,-72 35-1</inkml:trace>
  <inkml:trace contextRef="#ctx0" brushRef="#br0">14235 3052 0,'52'0'0,"37"0"16,158 0-1,70 0 1,-105 0-16,-36 0 15,124 0 1,-176 0 0,-107 0-1,1 17 79,-18 36-94,-35 18 16,-18 34-1,-141 160 1,52 0 0,-34 17-1,53-70 1,70-124-1,35-88 1,18-36 62,0-69-78,0-54 16,0-35-16,0-282 31,0 35-15,0 176-1,0 194-15,0 54 16,0-36 0,0 106 30,0 53-30,35 52 0,-17 19-16,70 193 15,-17-105 1,-36-71 0,0-124-1,1-17-15,-1 35 16,-106-105 93,-17-71-109,0-18 16,-124-141-1,36-18 1,88 159-16,-1 1 16,-34-19-1,52 18 1,54 89-16,17-1 16</inkml:trace>
  <inkml:trace contextRef="#ctx0" brushRef="#br0">2364 1429 0,'105'0'16,"266"35"-1,70-35 1,17 0 0,-87-53-1,-177 18 1,-124 17-1,-34 18 1</inkml:trace>
  <inkml:trace contextRef="#ctx0" brushRef="#br0">2046 1605 0,'0'18'32,"35"-18"-17,54 0-15,-1 0 16,229 0-1,336 0 17,-424 0-17,18 0-15,176 0 16,-52 17 0,-212 19-1,-124-19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7: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14517 0,'36'0'47,"52"0"-31,35 0-16,124 0 31,53 0-15,-18 0-1,1 35 1,-160-35 0,-88 0-1</inkml:trace>
  <inkml:trace contextRef="#ctx0" brushRef="#br0">8590 15240 0,'0'0'0,"35"18"0,-17-1 16,17 1-1,18 0-15,53 52 31,-35-17-15,-18-35 0,-36-1-1,36 19 1,-18-36 0,18 0-1,35-18 1,-17-35-1,0 0 1,-18-17 0,-18 52-1,0 0 1,18-35 0,-18 0-1,1 1 16,-19-19-15,1 36 0,-18-18-1,0-35 1,0-1 0,-18 1-1,1 71 1,-1-19-1,-17 1 1,-36-36 0,1 54-1,17-1 1,35 1 0,-53 17-1,18 0 1,-35 0 15,18 0-15,-1 0-1,54 0 1,-1 0 0,-17 0-1,-36 0 1,18 0-1,-35 17 1,0 1 0,52-18 15,1 35-15,0-17 15,17 17-16,1-17-15,-1 35 16,-17-1 0,35-34-1,-18 88 1,18-18 0,0 18-1,0 0 1,0 0-1,35-18 1,1-35 0,34 0-1,-17-36 1,0 19 0,-35-36-1,70 17 16,-35-17-15,0 0 0,-18 0-1,-17 0 1,17 0 46,35 0-62,-52 0 16</inkml:trace>
  <inkml:trace contextRef="#ctx0" brushRef="#br0">9419 15469 0,'18'0'156,"52"0"-156,-17 0 15,18 18 1,123 35 0,-18-18-1,1 0 1,-107-35 0,-52 0-1,17 0 1,-17 0-16,-1 0 15,107 0 1,-1 0 0,18 0-1,18 0 1,18 0 0,-1 18-1,0 17 1,-52 1 15,52-19-15,-88-17-1,-52 53 1,-1-53 0,88 0-1,-17 0 1,-18 0-1,1 0 1,-19 0 0,36 0-1,0 0 1,35 18 0,18 17-1,-71-35 1,18 0 15,17 0-15,-87 0-1,34 0 1,-52 0 0,17 0-1,0 0 1,1 0-1,69 0 1,125 53 0</inkml:trace>
  <inkml:trace contextRef="#ctx0" brushRef="#br0">15346 15628 0,'0'18'32,"17"17"-17,-17-17-15,71 87 16,17 1 15,0 18-15,-17-71-1,52-18 1,1-17 0,-18-18-16,17-18 15,107-158 1,87 70-1,-123 70 1,-141 36 0,-18 0-1,36 0 1,17 36 0,35 70-1,36-1 1,18-34 15,-19-36-15,125-35-1,-36-35 1,-1-18 0,-104 35-1,-19 18 1,1 18-1,-19 35 1,-16-18 0,-1-17-1,123-18 1,107 0 0,158-18-1,-53 1 1,-246 17 15,-89 0-15,-70 0 15,158-36-15,-88 19-16,36-36 15,52-18 1,-52 36-1,-107 35 1,1 0-16,0 0 16,-1 0-1,1 0 1,52-18 0,-17 1-16,18-19 15,35-17 1,-71 53 15,-17 0-15,17 0-1,0 0 1,0 0 0,71 18-1,141 35 1,-123-35-1,123 52 1,70-52 0,-105-18-1,-1-53 1,-52 35 0,-35 1-1,-71 17 16,17 0-15,54 0 0,52 0-1,0 17 1,195-17 0,-265 0-1,194 0 1,-106 36-1,-71-1 1,-17-18 0,0-17-1,-18 0 1,53 0 0,18-35-1,-18 18 1,-53-19 15,-35 19-15,35-36-1,18 0 1,35-53 0,35 35-1,-87 18 1,-36 1-1,-18-19 1,-35 0 0,0 1-1,0-1 1,0-17 0,-18 0-1,-17-53 1,-89-53 15,-17 17-15,18 72-1,-53-19 1,-107 18 0,-17-35-1,-70 53 1,-18 17-1,70 71 1,-123 0 0,1 0-1,-37 0 1,72 0 0,-354 0-1,212 0 16,-17 0-15,17 0 0,-17-17-1,140-54 1,71 71 0,71 0-1,-53 0 1,71 0-1,87-70 1,-70 34 0,-158 19-1,122-1 1,1-52 0,35 34-1,35 36 1,36 0 15,53 0-15,-71 18-1,52 17 1,-52 0 0,0 18-1,36 18 1,-125 52-1,107-52 1,105-18 0,-17 0-1,18 0 1,-1 17 0,36 1 15,35-1-31,-35 72 31,17-107-15,-17 53-1,35 35 1,0-34 0,0-1-1,53 0 1,35 18-1,35 17 1,71 54 0,0-36-1,-70-71 1,-36-34 0,-70-19-1,35 1 16,-36 17-15,1-35 0,-1 0-1,1 0 32,0 0-31</inkml:trace>
  <inkml:trace contextRef="#ctx0" brushRef="#br0">15593 13070 0,'35'18'47,"71"0"-32,88 17 1,247 53 0,159 36-1,-54-54 1,-175-35 0,-212-35-1,-89 0 1,-52 0-1,-1 0-15,19-35 16,-1 0-16,88-53 16,1 0-1,-54 35 1,-70 0 0,0-18-1,0-17 1,0-18 15,-17 0-15,-107-17-1,-17-1 1,-35 54 0,52 17-1,1 18 1,-89-18-1,71 35 1,-88 18 0,0 0-1,-36 0 1,53 0 0,71 0-1,35 0 1,-35 0 15,-35 0-15,-36 0-1,0 0 1,-52 0 0,176 0-1,70 0 1,0 0-1,-17 0 1,0 18 0,-18 17-1,35 0 1,1 71 0,17-53-1,17 18 1,-17-1-1,124 71 17,-1-53-17,-35-52 1,-52-36 0,17 0-1,-36 0 1</inkml:trace>
  <inkml:trace contextRef="#ctx0" brushRef="#br0">6914 5345 0,'18'0'32,"0"0"-32,52 0 15,107 0 1,193 0-1,124 0 1,-35 0 15,-212 0-15,-159 0 0,-71 0-1</inkml:trace>
  <inkml:trace contextRef="#ctx0" brushRef="#br0">7144 5556 0,'53'18'16,"123"17"0,194-35-1,124 0 1,0 0-1,-282 0-15,-71 0 16,0 0 0,-106 0-1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2:06: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2399 5609 0,'0'35'62,"0"36"-62,0 0 16,0 52 0,0 177-1,0 141 1,0-177-16,0 1 16,0 458-1,0-388 1,0-123-1,0-89 1,0-34 0,0-72 15,0-87 110</inkml:trace>
  <inkml:trace contextRef="#ctx0" brushRef="#br0">2487 6050 0,'18'0'94,"-1"0"-78,36 0-16,35 0 15,336 0 1,-71 0 0,123 53-1,-335-35 1,0 70 0,159 0-1,70-70 1,-229-36-1,53-35 1,53 18 0,-88-18-16,0 35 15,105 1 1,-122 17-16,140 0 16,-53 0-1,-35 0 1,35 0-1,-105 17 1,-36-17-16,247 18 16,-158-18-1,-36 0-15,106 0 32,-71-35-17,-88-1 1,0 19-1,-52-1 1,-1 0-16,0 18 16,18 0-16,0-17 15,-18 17 1,-17 0 0</inkml:trace>
  <inkml:trace contextRef="#ctx0" brushRef="#br0">8908 6174 0,'0'0'0,"53"211"15,-36-87-15,-17-36 16,0 265 0,18-1-1,52-16 1,1-1-1,-53-176-15,-18 17 16,0-53 0,0-105 15,0 0 203,-36-1-218,-34 1-16,-36 0 16,-35-1-1,-212 1 1,-70-18-1,229 0-15,-18 0 16,-405 0 0,211 0-1,53 0 1,53 0 0,53 0-1,71 17 1,-18 19-1,35-19 1,-35 36 0,-18-17 15,-34-1-15,-19-35-1,-70 0 1,-18 0-1,88 0 1,54 0 0,17 18-1,35-18 1,-17 0 0,-89 0-1,0 0 1,54 0-1,87 0 1,18 0 0,36 0 15,52 0-15</inkml:trace>
  <inkml:trace contextRef="#ctx0" brushRef="#br1">2170 5627 0,'0'0'0,"-18"106"16,18 70 0,-35 124-1,35 123 1,53 494 15,35-564-15,-35-71-1,-53-158 1,0-71 0,0 17-1,0-34 1,0-1-1,0-53 110,17-52-125,1 17 16</inkml:trace>
  <inkml:trace contextRef="#ctx0" brushRef="#br1">2364 5450 0,'0'-17'31,"17"17"-15,36 0-16,159 35 16,141-35-1,158 0 1,-264 53-1,106-53 1,17 0 0,-17 0-1,-18 0 1,-194 88 15,71 0-15,0-52-1,-54-1 1,-34-35 0,-18 0-1,35 0 1,35 0 0,89 0-1,35 0 1,-1 0-1,-69 0 1,-89 0 0,-35 0-1,52 0 17,1 0-17,53 0 1,-53 0-1,-18 0 1,-18 0 0,-87 0-1,-19 0 32,1 0-31,35 0-16,0 0 15,70 0 1,-52 0 0,34 0-1,-16 0 1,-72 0 109,19 35-109,-19 0-16,19 142 15,-19-36 1,1 18-16,-18 158 15,0 71 1,0-35 0,0-35-1,0 17 17,17 53-17,19-159 1,-36-123-1,0-88 1,0-1 0</inkml:trace>
  <inkml:trace contextRef="#ctx0" brushRef="#br1">1711 8872 0,'0'0'0,"18"0"16,70 0 0,35 0-1,1 0 1,34-17 0,-69 17-1,17 0 1,70 0-1,0 0 1,71 0 0,-17 0-1,-19 0 17,1 0-17,-18 0 1,-53-18-1,-35-17 1,-18 35 0,124 0-1,-36 0 1,18 0 0,18 0-1,17 0 1,18 0-1,-18 0 1,18 0 0,-35 0-1,17 0 1,71 0 15,88 0-15,88 0-1,-211 0 1,-36 0 0,1 0-1,-107-88 1,-17 70 0,35 18-1,0 0 1,0 0-1,-70 0 1,-54 0 0,1 0 249,0 0-249,35 0-16,52 18 31,-34-18-15,-53 0-16,-1 0 312,1-18-296,17-35-16,1-18 16,16-17-16</inkml:trace>
  <inkml:trace contextRef="#ctx0" brushRef="#br1">10301 6809 0,'0'0'0,"53"88"15,-18 194 1,-35-194-16,18 71 16,0-36-16,34 1 15,72 158 1,-18-17-1,-53-159-15,-18-36 16,-17-35 0,-18-17-1,17-18 126,1-53-125,17-17-16,0-36 15,89-229 1,-36 52-16,265-652 15,123-35 1,-35 388 0,-123 265-1,-160 193 17,-105 54-17,-35 52 1</inkml:trace>
  <inkml:trace contextRef="#ctx0" brushRef="#br1">8590 5838 0,'-18'0'141,"-17"-17"-125,0 17-16,-18 0 15,-123 0 1,70 0-16,18 0 15,-124 0 1,106 0 0,53 0-16,36 0 15,-54-18 1,36 18 125,-18 0-141,0 0 15,-18 0-15,-35 0 16,-140-35-1,52 35 1,105-18-16,54 18 16,-53 0-1,-18 0 1,53 0 15,18 0-15,0 0-16,17 0 15,-70 0 1,35 0 0,0 0-1,18 0 1,-18 0 0,-36 0-1,37 0 1,16 0-1,19 0-15,-36 0 16,17 0 0,1 0-16,-71 0 15,36 0 1,17 0 0,18 0 15,-1 0-16,1 0 1,-18-17 0,-17-1-1,52 18-15,-17-18 16,-18 18 0,0-17-1,-18-1 1,18 18-1,-17-35 1,-1 17 0,1 18-1,-71 0 1,52 0 15,36 0-15,1 0-1,-1 0 1,-124 0 0,54-17-1,35-1 1,52 18 0,-17 0-1,0 0 1,18 0-1,0 0-15</inkml:trace>
  <inkml:trace contextRef="#ctx0" brushRef="#br1">2258 6738 0,'0'35'63,"35"-17"-63,36-18 15,-18 0 1,141 0 0,0 0-1,-36 0-15,-34 0 16,87 0-1,-158 0-15,18 0 16,52 0 0,-34 0-1,-36 0-15,35 0 16,0 0 0,-35 0-1,0 0 1,35 0-1,18 0 1,17 0 0,-35 0-1,-35 0-15,-17 0 16,69 0 0,-52 0-16,0 0 15,71 0 1,-1 0-1,-52 0-15,70 0 16,71 0 0,-1 0-1,-52 0 1,-18 0 15,-35 0-15,0 0-1,-36 0 1,19 0 0,-1 0-1,18 0 1,52 0 0,-70 0-1,18 0 1,0 0-1,-18 0 1,18 0 0,0 0-1,-18 0 1,18 0 15,-18 0-15,0 0-1,18 0 1,53 0 0,-88 0-1,-19 0 1,1 0 0,0 0-1,18 0 1,-36 0 15,18 0-15,0 0-16,-18 0 15,53 0 1,-70 0 0,17 0-16,-17 0 15,35 0 1,35 0-1,-17 0 1,-18 0 0,-36 0 15,107 0-15,-89 0-16,36 0 15,17 0 1,-53 0-1,0 0 220,1-18-220,16 1-15,-16 17 16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1:59: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11853 0,'18'18'31,"53"0"-15,-1-1-16,54 1 15,34 0-15,36 34 16,-141-69-1,124-1 1,52 36 0,-123-18-1,123 0 17,-105 0-32,105 0 15,71-35 16,-124 17-15,-52 0 0,-54 1-1,71-19 1,-70 1 0,-1 0-1,-17 17 1,35 0-1,-17 18 1,17-17 0,71-18-1,-53 17 1,17-17 0,-87 35-1,34 0 1,89-18-1,-141 18 17,17-18-17,-18 18 32,-17-17-31,0-36-1,-35-35 1,-35 35 0,34 17-16,-34 19 15,-1-18-15,-123-36 32,88 53-32,-17-17 0,-300-36 31,105 19-16,177 16-15,-124 36 32,-17 0-17,106 0 1,52 0 0,-34 0-1,-89 0 1,-18 0-1,-176 36 1,247-1 0,53 0-1,70 0 1,-17 1 0,70 17-1,1-18 16,17 18-31,0-18 32,0 18-17,0 70 1,17-17 0,19-53-1,-1 0-15,0 0 16,-35-18-1</inkml:trace>
  <inkml:trace contextRef="#ctx0" brushRef="#br0">18874 10178 0,'0'-36'15,"-53"1"1,-18 17 0,-88-34-1,-35 16 1,-35 1 0,141 35-16,-89 0 15,1 0 1,35 0-1,17 35 1,19 36 0,-36 70-1,35 35 1,35 1 0,54-19-1,17 72 1,0-19-1,35-17 17,35 71-17,54-71 1,17 0 0,53-70-1,-18-72 1,-17-34-1,106-18 1,140 0 0,-34-70-1,-54-36 1,-123-53 0,-70-35-1,-36-124 16,-53 124-31,-35 18 32,-35-89-17,-106-17 1,-36 71 0,36 69-1,53 107-15,0-18 16,35 53-1,-17 0 1,17 53 0</inkml:trace>
  <inkml:trace contextRef="#ctx0" brushRef="#br0">18803 12136 0,'-35'-36'16,"70"72"-16,-88-72 16,0 1-1,0 0 1,36 35-16,-19 0 16,-105 0-1,-264 70 1,122 18-1,72 1 1,122-36 0,19 17-1,35 1 1,-1 35 0,36-18-1,-35 106 1,17-36 15,1-69-31,17 52 16,0 35-1,35-35 1,53 18 0,71 0-1,17-18 1,107-53-1,17-70 1,-1-18 0,-52-141-1,-106-36 1,-52-105 0,-54-106 15,-35 264-31,0-211 31,0 159-15,0-18-1,-18 88 1,18 88 0,-17 71 15</inkml:trace>
  <inkml:trace contextRef="#ctx0" brushRef="#br0">22119 15893 0,'71'0'47,"70"-36"-47,35-34 16,18-1-16,194-88 15,-35 18 17,-194 53-17,-124 53-15,-35 17 16,35 1 0,-35-1-1,0-35 1,0 35-1</inkml:trace>
  <inkml:trace contextRef="#ctx0" brushRef="#br0">23601 15064 0,'0'-36'47,"35"36"-32,18-17 1,53-19 0,17 1-1,-70 35 1,-35 0-1,0 0 48,-18 35-47,0 18-16,-18 71 15,-17-36 1,35-53-1,0-105 126</inkml:trace>
  <inkml:trace contextRef="#ctx0" brushRef="#br0">26317 13741 0,'0'70'16,"0"1"-16,-17-1 16,17-34-16,-18 34 15,18-35-15,-18 18 16,1 36 15,-1-54-31,18-53 78,0 1-78</inkml:trace>
  <inkml:trace contextRef="#ctx0" brushRef="#br0">26723 13794 0,'0'0'15,"18"0"1,34 0 0,-34 0-1,17 35 1,1 0 15,-36-17-31,0-1 16,0 89-1,-71-35 1,36-36 0,-18 18-1,18-35 16,17-1 1,18 19 15,18-36-32,17 0 1,0 0-1,53 17-15,1-17 16,52 0 0,-124 0-1,19 0 1,-36-35 15</inkml:trace>
  <inkml:trace contextRef="#ctx0" brushRef="#br0">27764 13441 0,'0'0'0,"53"17"0,-36 19 15,1-19 1,-18 1 15,0 35-15,0 17-1,-35 1 1,-36 17 0,-35-52-1,88-19 1,18 36 46,0-35-46,36 35-16,17 17 16,-36-52-1,1 35 1,-18-18-1,18 18-15,-18-35 16,0 17 0,-18-18-1,-35 1 1,0 0 0,-17-1-1,-36 19 1,-35-19-1,52 19 1,72-1-16</inkml:trace>
  <inkml:trace contextRef="#ctx0" brushRef="#br0">26317 14781 0,'-17'18'16,"17"17"-1,-18 36-15,0-18 16,1 35 0,-19 35-1,36-70 1,0-35-1,0 35 1,0-18-16,0-17 16,53-18 46,-17-18-46,16 1-16,-16-1 15,-19-70 1,36 52 0,-53 1-1,0 18 1,0-1 0,-17 18-1,-19-18-15,-87-17 16,17 35-1,36 0 1,52 0 15,53 0 32</inkml:trace>
  <inkml:trace contextRef="#ctx0" brushRef="#br0">27129 14676 0,'-36'52'16,"19"1"-1,-36 18-15,-35 17 16,-36 106 0,36-53-1,53-88 1,35-35 0,0-1-1,0 1 1,17 0-1,54-18 1,-54 0 0,89-36-1,-35-16 1,-71 16 0,0 1 46,-35 17-31,35 1-31,-18-1 47</inkml:trace>
  <inkml:trace contextRef="#ctx0" brushRef="#br0">27552 14746 0,'-18'71'15,"-35"17"-15,-35 53 16,35 0-1,18-35 1,35-71 15,0 0-15,0 1 0,0-19-1,35-17-15,36 0 16,17 0-1,0-35 1,-70 17 0,-1 1-1,-17-18 1,0 17 0,0-17-1,-17 17 16,-18 18-15,-18 0 0,17 0-1,-52 0 1,53 0 0,0 53-1</inkml:trace>
  <inkml:trace contextRef="#ctx0" brushRef="#br0">22401 17039 0,'36'0'16,"17"0"0,617 0-1,-388 0 1,424 35 0,-583-17-1,-17 0 1,35 35-16,-70-18 15,-54-35 1</inkml:trace>
  <inkml:trace contextRef="#ctx0" brushRef="#br0">24624 17074 0,'18'36'31,"34"-1"-15,19 36-1,35-19-15,35 54 16,-53-70-1,-70-19 1,-36 18 47,-17-35-48,17 18-15,1-18 16,-36 0-16,-18 0 15,53 0 1,-17 0-16,18 0 31,-1 0-15</inkml:trace>
  <inkml:trace contextRef="#ctx0" brushRef="#br0">27323 16528 0,'-18'53'15,"-17"-18"1,-36 0-16,-105 36 16,-1 17-1,36-18 1,53-34 15,88-19-15,-18 1 15,107 17-15,140 18-1,0-53 1,18 0-1,-123 18-15,-71-1 16,-36-17 47,-17-17-48,0-18-15,-35-54 16</inkml:trace>
  <inkml:trace contextRef="#ctx0" brushRef="#br0">27358 16880 0,'-106'71'16,"71"-53"0,17 17-16,-17 18 15,17 0 1,1 0 0,-1-53 15,18-36 0,18 1-31,17 17 16,18-17-1,70-35-15</inkml:trace>
  <inkml:trace contextRef="#ctx0" brushRef="#br0">28381 16475 0,'0'70'0,"-18"-34"15,-17 105 1,17-71 0,18 54-1,0-54 1,18 1 0,-18-36-1,0-17 16,-35-1-15,-1 1 0,-16-18-16,-37 0 15,1 0-15,-35 18 16,-1-1 0,54-17-1,52 0 16,0 0-31,18-35 32,18-18-17,35 35 1,18-17-16</inkml:trace>
  <inkml:trace contextRef="#ctx0" brushRef="#br0">28240 16916 0,'17'0'78,"19"0"-78,52 17 15,18-17 1,-53 0 0,0 0-16,-18 0 15,0-17 16,-35-19 1,0 1-17,18-18 1,-1 53 0</inkml:trace>
  <inkml:trace contextRef="#ctx0" brushRef="#br0">29598 16351 0,'0'0'16,"-53"106"-16,-106 123 16,1 107 15,105-195-16,35-71-15,18 36 32,18-53-17,17-18 1,18-17 0,88-36-1,-53-35 1,-53 0-1,-17-17 1,-18 17 0,0 35-1,0-17 1,-88 35 0,53 0-1,-142 0 1,54 35-1,35 18 17,52 0-17,36 35 1</inkml:trace>
  <inkml:trace contextRef="#ctx0" brushRef="#br0">28328 17833 0,'-18'-35'16,"18"-1"0,0 1-16,0-35 15,-17-1 1,17 18 0,-18 53-1,-52 0 1,-36 88-1,-53 53 17,106-70-32,-35 52 15,70-17 1,18-35 0,0-54-1,106-17 16,123-70-15,18 35 0,-141-36-1,-35-17 1,-54 53-16,1-1 16,-18 19-1,0 34 48,0 89-48,-71 35 1,-17 53 0,53-88-16,0-35 15,-18 17 1,35-35-1,18-89 79,0 1-94,35 18 16</inkml:trace>
  <inkml:trace contextRef="#ctx0" brushRef="#br0">29034 17815 0,'0'-17'0,"0"-19"63,-36 19-63,-17 17 16,0 0-1,-52 0 1,-54 88-1,88-70-15,18 17 16,1-18-16,34 36 16,18-35-1,0 53 1,0-36 0,35 0 15,0-35-31,124-18 31,0-52-15,-36-18-1,-52 35 1,-53 35 0,-18 1-1,0 34 63,-18 36-78,18-35 16,-35 105-16,-54 159 31,37-123-31,-1-18 0,0 0 16,17 18-1,36-141 1,0-1 0,0-34 62,53-36-63,18 0-15,70-53 16</inkml:trace>
  <inkml:trace contextRef="#ctx0" brushRef="#br0">29863 17974 0,'0'0'0,"0"-123"16,0 70-1,-18 35 1,-17-17 0,-1 35 15,-52 0-16,0 0 1,-35 35 0,-107 71-1,72 0 1,140-53-16,0-18 16,18-18-1,0 1 1,36-18-1,16 0 1,125 0 0,17-53-1,-71 18 1,-87 0 0,-36 17 15,0 53 47,0 36-62,0 52-1,-53 142 1,35-18-1,0-159-15,18-17 16,0 34 0,0-52-1,0-70 110,0-1-109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3:42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6773 14482 0,'-17'-36'47,"-19"19"-31,-52-1-16,-71 0 15,-52 1-15,-19 17 16,-1022 0 15,106 0 0,916 0-15,-563 0 15,140 0 16,371 0-31,141 0-1,-106 0 1,158 0 0,-87 35-1,105 18-15,-34 17 16,-36 54 0,88-54-1,-124 213 1,54-36-1,-18 70 1,52 195 15,89-283-15,0-106 0,18 248-1,53-142 1,-36-141-1,106 159 1,159 0 0,-194-159-1,176 54 1,35 16 0,230 19-1,-353-142 1,318 124-1,-54 17 1,125 0 0,281 19 15,-300-90-15,-299-105-16,529 0 31,-530 0-16,265 0 1,53 0 0,-317 0-16,-36 0 15,336 0 1,-212 0 0,-177 0-1,-70-53 1,70-70 15,-70 70-31,194-88 16,-88 17-1,-89 1 17,-35 0-32,18-72 31,-18 125-16,-17 35 1,229-89 0,-89 18-1,-70 36 1,106-71 0,-53 0-1,-123 88 1,158-106 15,-158 106-31,88-53 16,176-53 15,-212 106-15,1-17-16,34-54 15,-122 19 1,-19 52-1,-17-35 1,0-36 0,0-70-1,-17 53 1,-36 35 0,-18-53-1,36 142 1,-106-142-1,53 71 1,-177-124 0,71 124-1,-18 35 1,1 0 15,34 0-15,-70 35-1,-53 18 1,-52-35 0,105 35-1,-53 0 1,-194 0 0,282 0 15,142 0-31,-124 0 15,70 0 1,-17-17 0,-53-19-1,-18-17 1,-34 18 15,51 0-15,37 0-1,17-1 1,0 19 0,-36-36-1,142 53 1,-106-36 0,17 1-1,18 0 1,18 35-1,35-35 1,18 35 15,0-18-31</inkml:trace>
  <inkml:trace contextRef="#ctx0" brushRef="#br0">8096 12894 0,'0'18'16,"0"35"-1,0 458 32,0-352-47,-17-36 0,-19 124 31,-17 18 1,53-248 14,0-34 17,0-36-47,0-18-1,18-17-15</inkml:trace>
  <inkml:trace contextRef="#ctx0" brushRef="#br0">8449 12982 0,'18'0'0,"-1"35"16,-17 18-16,0 36 16,0 52-16,0-18 15,0 18-15,0 36 16,0-19 0,0 354 15,0-300 0,0-195 32,0-52-17,0-36-30,0-34-16</inkml:trace>
  <inkml:trace contextRef="#ctx0" brushRef="#br0">9031 10548 0,'0'-35'0,"0"17"16,0-35 0,0 0-16,-18 0 15,1 0-15,17 18 16,-141-265 15,-53 53 0,-159-17 16,-511-54-15,370 195-17,282 88 1,-17-18-1,-371-88 1,283 105 0,52-34-1,71 34 1,18 36 0,-71 0-1,-53 0 1,-18 0-1,18 0 1,36 0 0,-1 0-1,18 0 1,106 0 15,-88 36-31,-18-1 31,18 71-15,35 17 0,-106 212-1,176-211 1,-123 105 0,124-105-1,35-19 1,52 19-1,19-36 1,-19 194 0,19-141-1,17-35 17,-18 53-32,0 17 31,18 54-16,-35 52 1,-18-17 0,53-213-1,0 125 1,0-124 0,0 176 15,36-123-31,-36 17 15,17 19 1,36-19 0,-35 0-1,35-17 1,0-35 15,-18 17-15,0-17-1,89 87 1,-71-105 0,35 35-1,-18 1 1,-34-1 0,-1-18-1,0 1 1,0-18-1,1 0 1,-1-36 15,-17 19-31,52 34 16,-17-17 0,0-18 15,-35-35-16,70 53 1,0 0 0,0-17-1,-35-19 1,0-17 0,-18 18-1,89 17 1,-18 0-1,35-17 1,-53-18 0,106 18 15,-123-1-31,193 36 31,-123-35-15,-17-18-1,34 0 1,-16 0 0,52 0-1,-53 0 1,53 18 0,-53-1-1,-18-17 1,-70 0-1,53 0 1,88-17 0,-88-19-1,0 19 17,-36-1-32,36-17 31,-35 17-16,-1-17 1,1-1 0,-1-16-1,1 16 1,-1-17 0,89-35-1,-71 18 1,18-1-1,18 1 1,-54 17 0,18-53-1,1 0 17,-19 35-17,36-17-15,-18 18 31,-35 17-15,18 0 0,52-18-1,1 36 1,17-18 0,18 0-1,17-17 1,36 34-1,158-34 1,-53 52 0,-52 18-1,-36-35 1,-88 0 15,-35-1-15,106-52-1,-36 35 1,-52-17 0,-54-19-1,1-16 1,-36-19 0,-35-17-1,0-18 1,-17 36-1,-36-18 1,-18-71 0,-52 18-1,-54-18 1,-17-123 15,0 18-15,124 211-1,-71-106 1,17 53 0,89 89-1,17 52 1,1 1 15</inkml:trace>
  <inkml:trace contextRef="#ctx0" brushRef="#br0">7726 14305 0,'70'106'16,"19"0"-16,-1 35 15,0-35-15,18-18 16,105 71 0,142 88 15,-212-194 0,-141-36-31,18-34 125,0-19-125,-18 1 0,35-124 31,0 18-15,-17 35 0,-18 53-1,17 18 1,-17 17 0,0-17 30,0 18-30,18-1-16,-18 0 16,0-17-16,0 0 15</inkml:trace>
  <inkml:trace contextRef="#ctx0" brushRef="#br0">8273 12965 0,'-36'17'0,"1"1"15,35-1-15,-53 1 16,36 0-16,17-1 16,-71 142 15,-35-18 0,88-141-15,36-35 140,17 0-156,18-18 16,0-18-16,0 18 15,-18 36 1,1-19 0,17 1-1,-36 17 1,19 18-1,16 0 1,-16 0 0,17 0-1,-18 0 1,0 18 0,71 17-1,-53-17 1,0 17 15,17 1-15,72 52-1,-54-53 1,-88-17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02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16633 12488 0,'36'18'16,"-1"0"-16,318 52 31,-230-52-15,1-1-1,70-17 1,-53 0-1,0 0 1,-18 0 0,19 0-1,-19 0-15,1 0 16,228 0 0,-52-17-1,-159-18 1,-123 17-16,-18 0 15,0-35 1,0-53 0,0-17 15,0-36-15,0 1-1,0-37 1,0 160-1,-18-124 1,-17 54 0,-36-36-1,19-1 1,-1 72 0,0-36-1,-18 18 1,-17-18-1,35 35 1,-18 19 15,19 34-31,-37-17 32,-52-1-32,53 19 31,0-1-16,17 18 1,1-18 0,-36 18-1,-53 0 1,-35 0 0,106 18-1,35 0 1,-18-18-1,54 0 1,-89 17 15,0 1-31,53 0 32,-88 35-17,88-36 1,18 1-1,0-1 1,17 1 0,-53 17-1,1 1 1,17 17 0,-18-18-1,54-18 1,-1 19-1,1-36 1,-19 35 0,-34 88-1,52-70 1,18 0 0,0 18 15,0-18-16,0 17 1,0 36 0,0 0-1,0-53 1,18-18 0,-18 18-1,17 88 1,1-70-1,-18-1 1,35-17 0,-17 0-1,17 0 1,-17 18 0,17-54 15,-17 19-16,17-1 1,-17-35-16,52 53 16,-17-18-1,-18 0 1,1-17 0,17 0-1,52 17 16,-69-35-31,-19 18 16,36-18 0,-17 0-1,69 17 1,1 1 0,-71-18 15,-17 0-16,0 17 64,-1-17-64,72 0 1,69 18-1,-52-18 1,-35 0 0,17 0-1,0 0 1,-17-18 0,-54 1-1,89-18 1,-18-1-1,36 1 1,-54 0 0,-34-1-1,-19 1 1,1-35 0,-18 34-1,35-105 16,-17 53-15,-1 88-16,-17-35 31,0-1-15,0-16 0,0-1-16,0-18 31,0 0-16,0 1 1,0-1 0,0-17-1,0 35 1,0 36 0,0-54-1,0 18 1,0-17-1,-35-36 1,18 35 0,-1-17-1,-35 17 17,0-17-17,-35-35 1,53 88-1,-54-54 1,-34 19 0,-53 17-1,-18 0 1,-142 0 0,160 53-1,-71 18 1,88-1-1,18 36 1,-18 0 15,54 18-31,-19 35 32,89-71-32,-89 88 31,107-70-16,-36 53 1,18 53 0,35-53-1,0 17 1,35-17 0,18 0-1,-18-53 1,0 35-1,18-18 1,53 54 15,-88-71-31,52 17 16,1 1 0,-54-36-1,54 18 1,17 35-1,0 18 1,-17-71 0,-1 18-1,-34-35 1,-72-18 46</inkml:trace>
  <inkml:trace contextRef="#ctx0" brushRef="#br0">10107 12330 0,'71'0'47,"17"17"-47,71 1 16,282 35-1,141-36 1,-247 19-16,282 34 15,-194 1 1,-158-36 0,-71 0-1,88 18 1,18-53 15,106 0-15,-142 0-1,-122 0 1,-107 0 0,-18 0-1,1 0 17,-18-53-17,0-35 1,0-18-1,0 89 1,0-36-16,0-35 16,-18-124-1,-17 18 1,0 35 0,0 53 15,35 89-31,-53-89 15,17-18 1,-52-17 0,18 18-1,-1 52 1,53 1 0,-34 34-1,16-17 1,-34 18-1,34 18 1,-16-1 0,-37-17-1,1 17 1,0 0 0,-159 18-16,-53 0 31,-88-17-16,35-36 1,18 35 0,-53 1-1,0-36 1,141 17 0,18 1-1,0 0 1,193 35-16,-52 0 15,-106 0 1,176 0 0,-17 0-1,0 0 79,17 53-78,-17 0-16,0 0 15,-1 52-15,1 1 16,0 141 0,35 141-1,0-264 1,0 123-1,0-124 1,0-35 0,0 0-1,0-52 17,0-19 14,0 1-30,17 0 0,125 52-1,140 18 1,88 1 0,-158-54-16,194-17 15,87-18 1,1 0-1,18 0 1,-54 0 15,-69 17-31,-195 18 16,-124-17 0,18 0-1,36-18 16,-107 0-15,107 0 0,-54 0-1,19-18 1,-54-35 0,35 0-1,-70 36 1,0-89-1,-17 0 1,-1 18 0,-17-36-1,0-70 17,35 124-32,-53-160 31,35 177-16,0-52 1,18 52 0,-35-88-1,-53 17 1,70 89 0,-52-18-1,34 35 1,-87-17-1,-124-18 1,-176-17 0,-265-54-1,335 71 17,18 18-32,-18-18 31,18 53-16,-35 0 1,-89 0 0,406 0-1,-106 0 1,106 0 0,0 18-1,53-1 1,-17 19-1,-1 16 1,18-16 0,-35 52-1,0-18 1,-71 89 0,35-35 15,36-1-16,35-17 1,0-18 0,0 0-1,0 1 1,0-1 0,0-18-1,18 1 1,17-18-1,-17-18 1,34 0 0,19 1-1,123 34 17,88 54-32,89-54 31,-36-52-16,-18-18 1,-158 17-16,17 1 16,-17-18-1,18 0 1,52 0 0,18 0-1,0 0 1,-106 0-1,-18 0 1,1 0 0,-89 0-1,89 0 1,-19 0 0,37-35 15,-72 17-16,-35-17 1,1 17 0,17-35-1,-18-17 1,18-18 0,-36 17-1,-17 53 16,18-17-15,-18 18-16,0-89 16,0 53-1,0-71 1,0 18 15,-35 18-15,-18-18-1,-18 18 1,-17-18 0,-35 1-1,17 16 1,-18 19 0,1 35-1,-54-18 1,-105 17-1,-229-34 1,158 70 0,88 0-1,36 0 1,17 0 15,18 0-15,0 35-1,0 0 1,0 1 0,35 17-1,1-18 1,122-18 0,-87 72-1,35-19 1,35 54-1,53-54 1,0 36 0,0-18-1,0 0 1,0 54 15,0-37-31,53 1 31,35 35-15,-70-52 0,35-54-1,-36 18 1,1-53 0,-1 17-1,1 1 1,35 0-1,-35-1 1,52 1 0,-17 35-1,35 0 17,-35-36-32</inkml:trace>
  <inkml:trace contextRef="#ctx0" brushRef="#br0">10601 9878 0,'18'0'0,"87"0"15,37 0 1,-1 0 0,0 0-1,-71 0 1</inkml:trace>
  <inkml:trace contextRef="#ctx0" brushRef="#br0">11095 10072 0,'-18'17'0,"1"19"16,-19-19-16,-17 72 16,18-19 15,17-52-31,1-1 15,-18 54 1,-1-36 0,1 0-1,35-52 79</inkml:trace>
  <inkml:trace contextRef="#ctx0" brushRef="#br0">11077 10195 0,'35'18'16,"-17"35"-1,0 53 1,-18 35-1,0-71-15,0 1 16,0 35 0,0-18-1,0-70 17,0-54 30,0-17-46,0-70-1</inkml:trace>
  <inkml:trace contextRef="#ctx0" brushRef="#br0">11395 10266 0,'0'0'0,"35"35"16,18 18-1,70 70 1,-105-105 0,17 17-1,-17-35 48,-18-35-63,0-18 15,0 18-15</inkml:trace>
  <inkml:trace contextRef="#ctx0" brushRef="#br0">11783 9772 0,'17'0'15,"19"0"-15,-19 18 16,72-1 0,16 18-1,-52-35 1,-17 0-1,-19 18 1,1-18 0,-1 18 109</inkml:trace>
  <inkml:trace contextRef="#ctx0" brushRef="#br0">11871 10160 0,'35'18'32,"-17"-1"-17,17 19 1,18-19 0,-53 1-1,0-1 1,0 1-16,0 0 15,0 17 1,0-17 0,-18-18 46,1 0-46,-1 0-1,1 0 1,-1-36 0,0 1-16,1 0 15,-1-18 1,18 35 0</inkml:trace>
  <inkml:trace contextRef="#ctx0" brushRef="#br0">11959 10125 0,'18'0'16,"17"0"-1,0 0 1,-35 17-1,53 1 1,-35 35 0,0-53-1,-1 35 1,-17 0 0,0 18-1,0 53 1,0 0-1,-17 53 1,-36-53 0,35-71-1,0-17 1,1-18 31,-19 0-16,19-53-31,-36-36 31,0-16-15,35 52-16,18-71 31,53 71-31</inkml:trace>
  <inkml:trace contextRef="#ctx0" brushRef="#br0">12682 9701 0,'18'0'16,"0"0"-16,-1 0 16,1 0-1,17 18 1,-17 0 0,-18-1-1,0 36 63,0-35-78,-35 17 16,-1 0-16,-70 36 16,36-53-1,52-1 1,54-17 156,-19 0-157,36 0-15,18 0 16,-36 0 0,88 0-1,-87 0 1,-1-17-16,-17 17 31,-1 0-31</inkml:trace>
  <inkml:trace contextRef="#ctx0" brushRef="#br0">12876 10125 0,'0'17'16,"-17"36"0,-1 35-1,18-35 1,0-35 0,-18 0 62,18-36-47,0-17-15,0 17-16</inkml:trace>
  <inkml:trace contextRef="#ctx0" brushRef="#br0">12912 10213 0,'17'0'31,"1"0"-15,-18 18 0,18-1-1,-18 36 1,0-35 0,0 17-1,-36-35 141</inkml:trace>
  <inkml:trace contextRef="#ctx0" brushRef="#br0">12682 10336 0,'0'0'0,"0"18"16,-35 17 0,35-17-1,0 0 1,0-1 62,18-17-62,-1-17-16</inkml:trace>
  <inkml:trace contextRef="#ctx0" brushRef="#br0">13088 10231 0,'35'0'16,"-17"0"15</inkml:trace>
  <inkml:trace contextRef="#ctx0" brushRef="#br0">12771 10495 0,'0'18'62,"17"-18"-62,1 0 16,70 0-1,-70 0 1,35 0-16,-18-18 16,-18 0-1,1 18 95,-18 53-95,-18-35 1,1 35-16,-36 0 16,35 0-16,-52 17 15,-18 19 1,-18-19-1,53 1 1,-18-36 0,54-35-1,17-35 79,0 17-78,17-35-1</inkml:trace>
  <inkml:trace contextRef="#ctx0" brushRef="#br0">12700 10601 0,'53'0'0,"0"18"16,-18-1-16,106 36 15,36 71 1,-36-36 15,-71-18-15,1-34-1,-71-19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7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27323 11942 0,'0'-18'47,"-71"-17"-32,-52-36 1,-248-35 0,-140-53-1,-19 71 1,54-18 0,53 18-1,35 18 1,176 52-16,-35-35 15,-547-17 1,265 70 0,88 0-1,124 0 1,17 0 15,35 35-15,36 18-1,35 0 1,-35 35 0,35-18-1,-18 54 1,106-36 0,71 0-1,35 18 1,71 35-1,87 71 1,36-53 0,194-18-1,159-35 1,-53-53 15,-53-53-15,-53 0-1,106 0 1,35 0 0,371 0-1,-424 17 1,-123-87 0,105 70-1,19 70 1,-1 36-1,106-71 1,-141-35 0,-177 0-1,-122 0 1,-37 0 15,1 0-15,-88-17-1,-53-107 1,-71-52 0,-35-36-1,-36 0 1,-34-35 0,-107 71-1,-140 0 1,-54 105-1,71 54 1,18-36 0,-230-89-1,159 90 17,-35 52-17,0 0 1,35 0-1,0 0 1,18 0 0,123 0-1,0 17 1,0 89 0,18 0-1,88 17 1,177-105-1,-71 35 1,88 0 0,-18 0-1,54-36 1,17 19 15,0 34-15,0 54-1,17-18 1,71-1 0,142 54-1,87-35 1,142-19 0,335-34-1,-318-53 1,-159-18-1,248 0 1,-54 0 0,1 0-1,-36 70 1,18-17 15,18 0-15,-107-35-1,-105-18 1,35 0 0,53-89-1,-194 19 1,-53 17 0,-35 35-1,-53-17 1,18-18-1,-54 53 1,-17-18 0,0 1-1,-53-54 1,-105-52 15,-72-18-15,-352-142-1,35 107 1,-193 17 0,-107 36-1,141 105 1,19 18 0,104 0-1,-16 0 1,-54 0-1,71 0 1,106 53 0,158-18-1,-158-17 17,158 53-17,160-36 1,105 18-1,53 0 1,70 35 0,36 124-1,106-1 1,194 19 0,105-36-1,54-106 1,-177-106-1,300-52 1,-159 70 0,70 0-1,89 0 1,-106 0 15,-52 0-15,-19 0-1,1 0 1,-142 0 0,-123-18-1,-35 0 1,123-52 0,-35 70-1,-36 0 1,-52-18-1,-142 18 1,-52-18 0,0-17-1,-18 18 1,17-19 0,-17 1 15,0 0-16,-70-71 1,-142-88 0,-546-124-1,70 107 1,-124 34 0,1 36-1,123 106 1,88 35-1,89 0 1,35 0 0,35 0-1,-89 18 1,1-1 0,0 54 15,53-1-16,388-17 1,70-53 0,18 71-1,0 17 1,0 18 0,0 0-1,0-89 1,18 19-1,35-19 48</inkml:trace>
  <inkml:trace contextRef="#ctx0" brushRef="#br0">19826 15381 0,'53'18'15,"35"-18"1,406 17-1,547 19 1,811-1 0,370-35-1,-969 0-15,1181 0 16,-406 0 0,-228 0-1,-1042 0 1,-758-53-1,0 35 1</inkml:trace>
  <inkml:trace contextRef="#ctx0" brushRef="#br0">20055 15981 0,'318'0'0,"-71"17"0,-159 1 15,671 70 1,563 89 0,901-142-1,458-35 1,-176 0 0,-583 0 15,-1269 0-31,70 0 15,-405 0 1,-283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 689,'1'0,"1"0,-1 1,-1 0,1 0,0-1,0 0,1 0,-1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4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15752 16545 0,'-53'0'47,"-124"-35"-32,-70-36 17,-106 36-17,18-53 1,53 35-1,212 53-15,-1-18 16,53 18 0,-17 0-1,17 0-15,1 0 16,-1 0 0,-52 0-1,-54 36 1,54-19-1,17-17-15,-71 18 16,36-18 0,53 0-1,17 0 1,0 0 0,-34 0-1,-1 0 1,-18 0-1,1 0-15,-19 18 16,-105 17 0,-123 35-1,70-34 1,53-1 0,17-35-1,-34 0 1,34 0-1,-34 0 1,-1 18 0,18 35-1,0-18 17,-176 18-17,158 0 1,18-36-1,70 19 1,-17 16 0,-17 19-1,-1 0 1,0-1 0,71-17-1,35 0 1,53 18-1,0-1 1,0 18 0,0 89 15,0-19-15,35 36-1,89 18 1,70 0-1,141-1 1,35-34 0,18-36-1,124-35 1,229-36 0,105-70-1,72 0 1,246 0-1,-670 0 17,-106 0-32,35 0 31,89 0-15,-142 0-1,-88-35 1,18 0-1,53 35 1,88 17 0,0 1-1,0-18 1,211 18 0,-281-1-1,17-17 1,-88 0-1,-142 0 1,-16 0 0,-37 0 15,-34 0-15,-18-53-1,88 1 1,35-19-1,54 0 1,122-70 0,-246 71-1,-18 34 1,1 19 0,-19-18-1,-34 35 1,34-36-1,-17 19 1,18-1 0,70-17 15,-53-1-15,35-34-1,-70 35 1,0-18-1,-53 0 17,0 0-17,0-18 1,0-17 0,0 18-16,-17-1 15,-72-52 1,19 34-16,-71 1 15,-177-88 1,-140-36 0,211 106-1,-265-53 1,-70 1 0,-35 105-1,52 53 1,-35 0-1,-52 0 1,17 0 0,106 0-1,88 0 1,264 0-16,-34 0 16,-195 0-1,-70 0 1,-18 0-1,264 0-15,-105 0 16,71 0 0,52 0 15,0 0-15,36 0-1,-18 0 1,123 17-1,19-17 1</inkml:trace>
  <inkml:trace contextRef="#ctx0" brushRef="#br0">3334 16951 0,'0'-18'15,"53"18"1,264 0 0,1 0-16,458-106 15,847 71 1,352 35 0,-370 0-1,-740 18 1,-442 17-1,-264 0 1,-124-35 0,18 0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15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16510 3193 0,'0'53'16,"-53"158"15,18-158-31,-18-18 15,-124 36 1,-158 0 0,-194-71-1,141 0 1,-106 0 0,-88 0-1,-53 0 1,-17-18-1,158 18 1,53 0 0,88 0 15,-35 0-15,-18 18-1,89-18 1,-1 0-1,195 0 1,-71-18 0,35-17-1,0-18 1,36 53 0,34-36-1,-34-34 1,-36 17-1,-70-35 1,0 52 0,123 19-1,35-36 17,-17 18-17,0-36 1,-18 18-1,71 18 1,35 17 15,0-17-31,0 0 16,106-54 0,105-34-1,19 17 1,69 18-1,-105 53-15,18-18 16,0 35-16,176-52 16,18-1 15,-71 71-15,70-35-1,19-1 1,-72-16-1,-16 34 1,-19 18 0,18 0-1,18 0 1,88 0 0,265 0-1,-301 0 1,-140 0-1,-54 0 1,-34 35 0,70 36-1,106-36 17,-18 0-17,-177 1 1,-87-19-1,17 54 1,71 35 0,70 52-1,-193-122 1,-19-19 0,-17 36-1,0 53 1,0 18-1,0-1 1,-17 0 0,-54-34 15,-70-1-15,-124 18-1,-87 17 1,-266 18-1,177-53 1,-35 1 0,0 16-1,-1-52 1,-52-53 0,-88 0-1,70 0 1,53 0-1,106 0 1,71 0 0,70 0 15,-124-17-15,160-19-1,17 1 1,35 0-1,18 0 1,17-18 0,36-18-1,-18-17 1,0-53 0,1 17-1,34 54 1,18-36-1,35-17 1,-17-19 0,35 54 15,0-35-15,35-36-1,54 18 1,52-71-1,88 1 1,-17 17 0,17 70-1,0 36 1,54 17 0,334 54-1,-106 17 1,89 0-1,0 0 1,-106 0 0,-71 0 15,-70 35-15,-106 0-1,70 36 1,-34 17-1,16 18 1,90 35 0,-195-53-1,17-17 1,-17 17 0,-70-53-1,-89 0 1,-17-17-1,-1 0 1,36 35 0,0 17 15,0 18-15,-18 36-1,-35 52 1,0 36-1,0 0 1,0-89 0,0-17-1,-35-53 1,-36 17 0,-52 19-1,-89-19 1,-70 1-1,-35-71 1,-1 0 0,-17 0 15,0 0-15,211 17-1,89-17 1,17 0-1,1-17 1,17-19-16</inkml:trace>
  <inkml:trace contextRef="#ctx0" brushRef="#br0">18115 2840 0,'0'0'0,"265"0"15,-124 0 1,-124 0 0,19 0 77,-36 17-93,0 36 16,-53 159 0,-106 88-1,18-71 1,17-70 0,72-88-1,34-54 1,0 1 15,18-36 0,0 1-31,0-36 32,0-71-1,0-88-16,18 18 1,-18 142 0,18 16-1,-1 36 17,1 18-17,105 141 1,36 158-1,17 1 1,54 70 0,-160-230 15,-52-140-15,-36-18 30,-35-35-46,0-53 16,-105-106 0,-19-106-1,-70 18 1,53 52 0,71 71-1,70 107-15,0-1 16,18 17-1,17 36 48,1-17-47,-1-1-1,18 0 1,-18-17-1,-17 0 1,17 17 0,36 1 62,0-1-63,35-17-15,88-36 16,88-35 0,-17 36-1,-18-1 17,-106 54-32,-53 17 15,53 0 1,-52 0-1,-19 17 32,-17 1-31,0 17-16,0 36 16,0 17-16,-35-18 15,-18 1-15,18 35 16,-89 105-1,-34-34 1,34-54 0,36-17-1,35 0 1,18-71 0,-1-17-1,19 17-15,17-17 16,-18-18 15,18-53-15,0-35-1,0-18-15,0-71 16,0-246 0,0 70-1,0 89 1,0 105-1,0 88-15,0 54 16,18 34 125,-1 19-126,-17-1-15,18 53 16,0 0-16,17 1 16,0 16-1,-17-69-15,-18 17 16,35 70-1,18-17 1,-18 53 0,1-36-1,-19-35 1,1-35 46,17 18-46,0-18 0,-35-36 77,0 1-30</inkml:trace>
  <inkml:trace contextRef="#ctx0" brushRef="#br0">20038 16016 0,'53'-35'0,"141"-71"15,229 0 1,-53-17 0,-52 52-1,-230 89 1,18-1 0,-35 19-1,-54-19-15,1 1 16,-18 17-1,0 71 1,-159 106 0,53-71-16,-35 18 15,-18-18-15,-88 35 16,142-123 0,87-106 46,18-35-62,0-265 16,0 106-1,0-35-15,0-282 16,0 158 15,18 318-15,-1 52-16,19 54 15,122 264 1,124 142 0,-70-19-1,-106-105 1,-71-88 0,-35-53-1,-35-1 1,0-87-1,17-71 1,-52 0 0,-72-18-1,37-17 1,34 0 0,-158-142-1,-177-123 1,230 142-1,123 122 1,35 19 0,18-19-16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18909 10689 0,'0'18'0,"18"-1"15,17-17 1,35 18-16,1 0 15,493-1 17,-123-17-17,53 36 1,-53 34 0,-70-35-1,-19 1 1,54-36-1,17 0 1,18 0 0,-35 0-1,0 0 1,35 0 0,211 0-1,-158 17 1,18 72-1,-71-1 17,-88-88-32,158 0 31,-405 0-15,176-36-1,-35 1 1,71-35-1,-71 34 1,-53 1 0,-89 0-1,-34 0 1,-18-18 0,-36 17-1,19-34 1,-1-71-1,0-18 1,-35-88 15,0 194-15,0-141 0,-106 35-1,54 106 1,-195-88-1,-124 53 1,-158 0 0,-53 53-1,-35 35 1,-283 0 0,600 0-1,-282-18 1,53 0-1,-18 18 17,-17 0-17,158 0 1,-194-70 0,336 34-1,-89 36 1,71 0-1,-1 0 1,-16 0 0,52 0-1,176 0 1,-88 18 0,18 17-1,-18 1 1,-87 17-1,-125 17 1,177-17 0,71-35 15,17-1-15,-106 36-1,-17-17 1,70 16-1,53-16 1,18 17 0,53-36-1,-36 54 1,71-54 0,0 36-1,18 53 1,17 0-1,36 0 17,17-18-17,0-17 1,71-1 0,-71-52-1,229-1 1,-211-17-1,141 0 1,0 0 0,18 0-1,-124 0 1,0 0 0,229 53 15,-246-35-31,158 17 15,-35 36 1,0-36 15,71 53-15,-213-70 0,19 0-1,35-18 1,-1 0-1,19 0 1,34 0 0,1 0-1,70 35 1,0 18 0,36-18-1,70-17 1,88 35-1,300 70 17,-546-105-32,211 17 31,176-35-15,-282 0-1,-35 0 1,-71 0-1,-52 0 1,-19 0 0,-34-18-1,-36-17 1,-35 0 0,18 0-1,17-1 1,-18-52-1,-34-35 1,17 17 0,-18 35 15,-18 18-15,-17 18-1,0-71 1,0 0-1,-52-17 1,-19-1 0,-35 54-1,-35-1 1,-370-70 0,211 88-1,-670 0 1,370 36 15,159-36-15,88 18-1,-35-36 1,-88 0 0,35 36-1,17 35 1,-105-17-1,371-1 1,-107 0 0,-158-17-1,123 35 1,35 0 0,89 0-1,17 0 1,18 0-1,0 0 1,-88 0 15,17 0-15,18 0 0,88 0-1,35 0 1</inkml:trace>
  <inkml:trace contextRef="#ctx0" brushRef="#br0">26000 12418 0,'0'17'78,"17"-17"-63,1 0 1,35 0 0,53 0-1,-18 0 1,0 0-1,-53 0 1,-17 0 47</inkml:trace>
  <inkml:trace contextRef="#ctx0" brushRef="#br0">26705 12065 0,'0'35'32,"0"-17"-17,-35 52 1,0-17-1,17 0 1,0-17-16,18-19 31,0 1 47</inkml:trace>
  <inkml:trace contextRef="#ctx0" brushRef="#br0">26793 12259 0,'53'0'16,"36"-18"-1,87 18 1,-53 0-16,-52 0 16,0 0-16,-54 0 15,18 0 1,-17 0 109,-18 18-125,18 70 15,-1-17 1,-17-18-16,0 35 16,0-18-16,0 72 15,0-19 1,0-52 0,0-36-1,0-18 32,0 19-47,0-1 16,0 0 15,-17-35 31,-1 0-46,0 0-16,-17-17 16,0-1-1,0 0-15,-1 1 16,-17-54 0,-35 54-1,71-19 1,-19 19 15,1-36-15,0 35-16,17-17 0,0 17 15,1 1 32,17-1-47,-18 0 16,18-35 15,0 36-15,0-19-1,0 1 1,18 0 0,-1 17-16,1 1 31,0 17-31,-1 0 15,1-18 1,35 18 31,-35 0-31,-1 0-1,1 0 1,0 0-1,-1 18 17,-17-1-17,0 1-15,0 0 16,0-1 0,0 1-1,-17-18-15,-1 17 16,18 1-1,-35-18 1,-1 18 15,1-18-31,0 0 32,17 0-32,-35 0 31</inkml:trace>
  <inkml:trace contextRef="#ctx0" brushRef="#br0">27675 12065 0,'18'0'31,"17"0"-15,36 71 0,-18-36-1,-18-18-15,0 1 16,-35 0-16</inkml:trace>
  <inkml:trace contextRef="#ctx0" brushRef="#br0">27834 12330 0,'0'17'141,"35"1"-125,-17-18-1,17 17-15,1 1 16,-19 0-1,1-18 1,17 35 0,-35-17-1,0 17-15,0-17 16,0 105 0,0 53 15,0-52-31,0-18 15,0-71 17,0-17 46,18-18-63,17 0 1,18-36 0,-35 19-16,-1 17 15,1-18 1,35-35 0,-36 53-16,36-70 15</inkml:trace>
  <inkml:trace contextRef="#ctx0" brushRef="#br0">28363 12735 0,'0'-17'31,"18"-1"-31,17 0 16,36 1-1,-36 17 1,18 0-16,0 0 31,0 0-15,17-18-16,-52 0 16,0 1-1,-1 17 1</inkml:trace>
  <inkml:trace contextRef="#ctx0" brushRef="#br0">28399 12294 0,'17'-17'31,"19"-1"-15,-1 0-1,0 1-15,106-36 16,0 18 0,-35 17-1,-88 18 1,-1 0 0</inkml:trace>
  <inkml:trace contextRef="#ctx0" brushRef="#br0">28769 12418 0,'-18'53'0,"36"-106"0,-53 176 16,-18-17-1,35-35 1,1-18 0,17-36-1,0 1 1,0-1-1,0 1 1,-18 0 62,0-1-62,-17 1-16,-53 53 31</inkml:trace>
  <inkml:trace contextRef="#ctx0" brushRef="#br0">28381 13035 0,'0'18'0,"0"-1"16,18 19 0,-18-19-1,0 1 1,0 17-1,17-17 1,1-71 78,-18 18-94,18-1 15,-1-17 1,36-17 0</inkml:trace>
  <inkml:trace contextRef="#ctx0" brushRef="#br0">28681 12912 0,'123'0'16,"-105"0"-16,35 0 16,-36 0 15,1 0-15,17 0 15,18 17-16,-35-17-15,0 0 16,-1 0 15,1 18-15,-18 0 0,0-1-1,0 1-15,0 17 16,-35 36-1,17-54 1,0 1-16,-35 17 31,36-17-15,-54 0 0,36-18-1,-18 17 1,0 1-1,35-18 48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25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10442 8767 0,'-17'-18'0,"-19"18"15,-228-141 17,70 70-32,-18-17 15,-53-18-15,-370-158 16,-123-19 0,176 125-1,53 17 1,52 35-1,19 17 1,17 1 0,0 53-1,53 35 1,0 0 0,35 0 15,0 0-16,-158 35 1,317 18 0,0 53-1,-18 0 1,-17 70 0,-18-17-1,88 53 1,36-1-1,17 19 1,53-107 0,35-17-1,18 53 1,177 211 15,69-123-15,19-35-1,53 35 1,34-53 0,72 0-1,70-18 1,35-52 0,35-36-1,-52 35 1,-54-17-1,-70-35 1,18 52 0,-318-193-1,212 52 1,159 18 0,70 35 15,-106-35-16,-70 0 1,-124-17 0,-52-54-1,-54 18 1,71-17 0,71-36-1,88-88 1,-159 0-1,-89-18 1,-16 18 0,-72 53-1,-17 0 1,0-141 0,-88-71 15,-106-35-16,-35 17 1,-71 89 0,53 141-1,18 53 1,158 70 0,53 18-1</inkml:trace>
  <inkml:trace contextRef="#ctx0" brushRef="#br0">9419 8202 0,'0'18'31,"35"-18"-31,1-36 16,17-16-16,52-37 16,248-122-1,194-36 1,88 35 0,-317 159-1,334 0 1,-70 36-1,-88-19 1,335 36 0,18 0-1,-159 0 1,-106 0 0,0 71-1,-106-1 1,-194-17-1,-88 18 1,-35 88 0,-106-1-1,0 36 1,-18-52 0,18-1 15,18 0-16,-1-18 1,-52-70 0,-18-18 187</inkml:trace>
  <inkml:trace contextRef="#ctx0" brushRef="#br0">17921 8678 0,'0'0'0,"53"53"16,0 53-16,106 106 16,-1-1 15,-105-158-31,-35-35 15,0 0 1,-1-18 15,19-177-15,-1-123 0,35 0-1,-52 195-15,0 34 16,-18 36-1,0 17 1,0 1-16,17-1 16,-17 0-1,0-17-15,18 0 16,0-36 15,-18 54-15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32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15469 0,'0'18'16,"53"0"0,-18-1-1,1 36 1,70-35-16,334-1 15,-140-17 1,18 0-16,264 0 16,-282 0-1,-71 0-15,212 53 16,-282-35 0,-106 0-1,17-1 1,18 19-1,107-1 1,-54 0 0,17-35-1,-17 0 1,-88 0-16,89 0 16,-1 0-1,106 0 1,17 0-1,71 0 1,71 0 0,-230 0-1,36 18-15,123 17 16,53 36 15,36-1-15,-266-17-1,-52-71-15,18-17 16,370 17 0,17 1-1,53-89 1,19-17 0,-125-19-1,-123 54 1,106 71-1,124 17 1,-71 52 0,-106 19-1,17 17 1,195 0 15,-247-35-15,35-70-1,35-89 1,-17-106 0,53-35-1,-1 0 1,-70 53 0,-106 18-1,-140 17 1,-90 53-1,-16-17 1,-36 17 0,-18-194-1,-35 18 1,-35-53 15,-35-36-15,-36 1-1,-88-18 1,0 70 0,-53 54-1,-17 105 1,140 36 0,124 87-1,-546-122 1,-72 52-1,89 53 1,124-18 0,193 18 15,53-52-31,1-19 31,87-17-15,-52 70-1,17 36 1,-35-18 0,-88 0-1,-18-35 1,-459-35 0,230 52-1,35 36 1,124-36-1,123-17 1,-18-35 0,36-54-1,17 54 1,-52 17 15,70 0-15,-71 18-1,-70 0 1,-265-36 0,248 89-1,16 35 1,-16 0 0,-36-71-1,0-17 1,-18-35-1,124 17 1,123 53 0,-17 18-1,-18-18 1,-71 70 15,-194 72-15,71-54-1,-35 71 1,0-18 0,-18-18-1,53 19 1,105-19 0,160-52-1,52-1 1,1 1-1,17 35 1,-18 88 0,-105 335-1,105-52 17,1-19-32,35-34 31,-1-124-16,36-18 1,18 71 0,35 17-1,17-70 1,36-53 0,53 18-1,0 0 1,105 211-1,-123-105 1,-35-89 0,-18-53-1,-52-70 17,17 53-17,17-71 1,-35 0-1,-17-70 1,17-18 15,1 17-15</inkml:trace>
  <inkml:trace contextRef="#ctx0" brushRef="#br0">18662 14693 0,'35'53'0,"-17"-18"15,52 18 1,19-17 0,-1-1-1,-18 18 1,-52-36-16,0 19 15,-1 34-15,1 18 16,-18 159 0,-18 53-1,-70-106 1,-53 0 0,88-141-1,-53 18 1,53-36-1,18-35 1,17 0 0,-17 0-1,17 0 32,1 0-47,-36 18 16,-71 35-1,-123 35 1,-35 18 0,0-18-1,159-71 1,-71 1-16,17-18 16,124 0-1,-17 0 1,34-18-1,19 18 1,-1 0 62,-17 0-62,17 18-1,1-18 1,-1 0 47,18-18-32</inkml:trace>
  <inkml:trace contextRef="#ctx0" brushRef="#br0">16969 16140 0,'0'17'47,"-36"54"-47,-17-18 16,0 17-16,-35 18 15,-141 89 1,-18-18-1,71-36 1,70-52 0,88-54-1,53 19 95,1-1-110,34-18 15,1 1-15,52 0 16,-87 17 0,-19-35 62,1 0-63,0 0 1,17 0 0,-18 0-1,1 0 1,0 0-16,105 0 15,-52 35 1,-18-17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5: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10354 13282 0,'0'-18'94,"0"-17"-94,-18-35 16,-70 17-16,-88-71 15,-54 1 1,1 17-1,70 53 17,89 35-32,17 1 15,18 17-15,-36-18 16,-35 18 0,-52 0-1,105 0-15,-18 0 16,1 0-16,-54 0 15,18 0 1,18 0 0,0 18-1,-18-1 1,0 1 0,0 17-1,36 18 1,-1-18-1,36 1 17,-53 70-17,35-18 1,18 0 0,-36 0-1,36 18 1,-18-18-1,35 0 1,-17-17 0,17 35-1,18-36 1,0 36 0,0 71-1,0-89 1,18 70-1,0-34 17,17-36-17,18 18 1,35 17 0,71 1-1,-36-1 1,-17 19-1,-18-54 1,89 0 0,211 53-1,-194-106 1,-124-35 0,36 0-1,35 0 1,36 0 15,17-35-15,0-36-1,0 36 1,0-35 0,-71 17-1,-70-53 1,-18 0-1,18-35 1,-18 35 0,18 36-1,0-19 1,-17-16 0,-19 34-1,54-35 16,-18-53-15,-53 106 0,0-52-1,0-19 1,0 36 0,-53-71 15,35 106-31,1 0 15,-1-35 1,-17 0 0,-18 35-1,35 18 1,18 17-16,-18 1 0,1-1 16,-1 0-1,0 18 63</inkml:trace>
  <inkml:trace contextRef="#ctx0" brushRef="#br0">10442 14587 0,'18'0'32,"70"0"-17,-17 18-15,176 17 31,-124-17-31,0 35 0,19-18 16,-89-17 0,-36-18-1,18 17 1</inkml:trace>
  <inkml:trace contextRef="#ctx0" brushRef="#br0">11377 14587 0,'35'-17'15,"18"17"17,0 35-32,0 0 0,35 53 15,-70-70 1,0-18 15,-18 18 94,0-1-109,-36 1-16,-34 0 15,17-1 1,-53 1 0,71 0-16,-53-1 31,52-17-16,1 18-15,0-18 16</inkml:trace>
  <inkml:trace contextRef="#ctx0" brushRef="#br0">12453 14764 0,'18'0'16,"17"0"0,0 0-1,106 0 1,-52 0-1,-19 0 1,-52 0-16,-1 0 16</inkml:trace>
  <inkml:trace contextRef="#ctx0" brushRef="#br0">12700 14376 0,'0'17'0,"0"89"16,18 53-1,-1-36 1,-17-52 0,0-36-1,0 124 1,0-53 0,0-71-1,0-17 1,0-1-1,0 54 1,0-18 0,-17-18-1,17-17 157,-36-18-156,36-18-16,-35 0 15,17 18 1,1 0 31,-1-17-47</inkml:trace>
  <inkml:trace contextRef="#ctx0" brushRef="#br0">12488 15205 0,'18'0'0,"17"-18"15,-17 18 1,88-18 0,-71 1-1,-17 17 1,-1 0 0,19-18-1,-1 1 1,0-1-1,0 0-15,1 1 16</inkml:trace>
  <inkml:trace contextRef="#ctx0" brushRef="#br0">13141 14482 0,'35'105'16,"-17"-34"-1,-18-1-15,0 19 16,0 122-1,0 89 1,0-229 0,0-1-1,0-34 1,0-19 0,0 1 77,-18-18-77,1-35-16,-19-18 16</inkml:trace>
  <inkml:trace contextRef="#ctx0" brushRef="#br0">12894 14781 0,'0'-17'15,"18"17"1,-1 0 0,1 0 15,0 0 31,-1 17-15</inkml:trace>
  <inkml:trace contextRef="#ctx0" brushRef="#br0">12894 14975 0,'18'0'31,"-1"18"94,-17 0-109,-17 17-1</inkml:trace>
  <inkml:trace contextRef="#ctx0" brushRef="#br0">12912 15187 0,'35'18'0,"-70"-36"0,88 36 16,-36-18 0,1 0-1,-1 0 1,1 0 31,0 0-47,-1 0 15,19 0 1,-19 0 0,1 0-1,35 0 1,-18-18-16</inkml:trace>
  <inkml:trace contextRef="#ctx0" brushRef="#br0">13335 14640 0,'35'141'15,"-35"-70"1,0 17-16,0 89 31,0-1-15,0 18 0,0-141-16,0 17 15,0-17-15,0-35 16,0 0-16,0-1 15,0-52 79,0-18-94,0-18 16,0 1-16</inkml:trace>
  <inkml:trace contextRef="#ctx0" brushRef="#br0">13388 14817 0,'18'0'15,"-1"0"-15,18 0 16,-17 0-16,17 0 15,18 0 17</inkml:trace>
  <inkml:trace contextRef="#ctx0" brushRef="#br0">13441 15011 0,'17'0'47,"1"17"-32,0-17 1,-1 0 0,1 18-16,35 0 15,-35-1 32,-18 1 16,-18 17-48</inkml:trace>
  <inkml:trace contextRef="#ctx0" brushRef="#br0">13441 15275 0,'17'0'0,"1"18"0,35 0 31,-35-18-31,35 0 15,-36 0 1,1 0 31,-1 0-31,54-18-1,-18-17-15</inkml:trace>
  <inkml:trace contextRef="#ctx0" brushRef="#br0">13988 14340 0,'0'0'0,"35"18"0,18 0 15,17 17 1,-34-17-16,-19-1 16,-17 1-16</inkml:trace>
  <inkml:trace contextRef="#ctx0" brushRef="#br0">13917 14587 0,'0'18'16,"18"-18"-1,-1 18 1,-17-1-1,0 19 1,18-19 297,17-17-313,18 0 15,35 0-15,-17-17 16,-1 17-1,36 0-15,18 0 0,-36 0 32,106 0-17,-176 0 1,-54 0 93,1 0-93</inkml:trace>
  <inkml:trace contextRef="#ctx0" brushRef="#br0">14111 15064 0,'-35'88'0,"-18"176"16,18-17 0,-71-70-1,71-71 1,-1-36-1,36-52 1,-17-1 15,17 1-15,0-53 46,0-18-62,35-18 0</inkml:trace>
  <inkml:trace contextRef="#ctx0" brushRef="#br0">14376 15169 0,'0'0'0,"35"0"16,-17-17-1,-1 17-15,1-18 16,0 18 172,-1 0-126,1 0-62,-18 53 31,0-35-15,0 35 0,-35-36-1,35 19 157,35-19-141,-70 1 47,17 17-62,-70 0 0,17-17-1,-35 0 1,89-18 0,70 0 93,35-18-109,35 0 16,36 1-1,-71-1 1,-53 18-1,-17 0 1,0 0-16,-1 0 16,1 0 31,0 0-32,-1 0 48,-17 35-32,-17-35-31,-1 18 16,0 17-1,18-17 1,-17-18 15,-1 0-15,-35 18-16,36-18 15,-1 0-15,-17 0 16,17 0 0</inkml:trace>
  <inkml:trace contextRef="#ctx0" brushRef="#br0">14534 15505 0,'0'35'15,"0"18"1,0 106 0,0 17-1,0-106-15,0-17 16,0 0-16,0-17 16,-35-19 30,-18-52-30,18-18 0,-18 18-16,-53-124 31,53 106-31,18 0 16,-18 36-1,35-1-15</inkml:trace>
  <inkml:trace contextRef="#ctx0" brushRef="#br0">15469 14711 0,'71'0'16,"88"0"-1,-71 0 1,-53 0 0,-17 0-1,17 0 32,0 17-31,-17-17-1,17 0 1,-17 0 0,-1 0-16,1 18 47,-18 17-1,-18-17-30,1 17 0,-1-35-16,1 18 15,-19 0 1,-17-1 0,53 1-16,-17-1 15,-1 1 16,18 53-15,0-18 15,0-18-31,18 18 16,-18 0 0,0 17-1,0-17 1,0-18-1,0 1 1,0-19 0,-18 1-1,0-18 17,1 18 46,-1-18-63,1 0 1,-1-18-16,0 0 16,-17 1-1,35-19-15,-18 19 16,1-1-1,-1 1-15</inkml:trace>
  <inkml:trace contextRef="#ctx0" brushRef="#br0">15522 15134 0,'18'0'47,"-18"18"47,-35-1-79</inkml:trace>
  <inkml:trace contextRef="#ctx0" brushRef="#br0">15399 15258 0,'0'17'15,"17"1"1,1-18 46,17 0-62,1 0 16,-19 0 0,18 0-16,1 0 15</inkml:trace>
  <inkml:trace contextRef="#ctx0" brushRef="#br0">16210 14975 0,'0'18'16,"0"0"-16,-18-18 15,1 17 1,-1 1-1,1-18 1,-19 18 0,1-1-1,0 19 1,17-19-16,-17 1 16,35-1 62,0 1-78,17 0 15,-17-1 1,18 1-16,0 17 16,-1 18-1,19-35 1</inkml:trace>
  <inkml:trace contextRef="#ctx0" brushRef="#br0">15275 15416 0,'0'0'15,"0"36"-15,18 34 16,-18-52 0,0-1-1,0 1 1,0 0-1,18 17 1,-1-35 31,1 18-47,35-18 16,-18 0-1,0 0-15,36 0 16,-18 0-1,-53 17 17,0-34 30,0-1-46,17 0-16,19 18 109</inkml:trace>
  <inkml:trace contextRef="#ctx0" brushRef="#br0">16422 15222 0,'0'18'31,"0"17"-31,-35 89 15,-18 17 1,17-53 0,19-17-1,17-54-15</inkml:trace>
  <inkml:trace contextRef="#ctx0" brushRef="#br0">15875 15681 0,'18'-18'16,"-1"18"0,142-35-1,-106 35-15,106-18 16,-106 1 0,-18-1-1</inkml:trace>
  <inkml:trace contextRef="#ctx0" brushRef="#br0">17180 14711 0,'0'35'32,"0"-17"-32,0-1 15,0 19 1,0-19-16,0 1 62,18-18-46</inkml:trace>
  <inkml:trace contextRef="#ctx0" brushRef="#br0">17586 14693 0,'-53'35'0,"-18"1"16,1-1-16,-36 18 31,36-18-31,-1-17 16,-17-1-1,35-17 1,35 18 15,36-18 47,35 0-78,35 0 16,35 0-1,107 0 1,-160 0-16,-17 0 16,18 0-1,-36 0 1,0 0 0</inkml:trace>
  <inkml:trace contextRef="#ctx0" brushRef="#br0">17374 14711 0,'0'88'0,"0"0"15,0 124 1,0-53 0,-17-54-1,17-52 1,-18-53 15,0 0 16,1-17-31,17-1-16,0 0 15</inkml:trace>
  <inkml:trace contextRef="#ctx0" brushRef="#br0">17092 15311 0,'0'0'0,"-106"17"0,0 18 0,71-17 16,-35 17 0,34-17-1,36-36 63,53 1-78,-35-1 16,35 18-16</inkml:trace>
  <inkml:trace contextRef="#ctx0" brushRef="#br0">17163 15293 0,'0'0'16,"53"0"-16,88 18 16,-71-1-1,-17-17 1,-18 0-1,-17 0 1</inkml:trace>
  <inkml:trace contextRef="#ctx0" brushRef="#br0">16916 15628 0,'0'18'31,"-18"17"0,36-35-31,35 0 16,52 0 0,1-18-16,-53 1 15,-18 17 1,-17 0-1</inkml:trace>
  <inkml:trace contextRef="#ctx0" brushRef="#br0">17251 15628 0,'0'0'0,"0"18"0,-35 35 31,17-36-15,18 36-1,0-35 1,0 17-1,0 0 1,18-35 0,-1 0-16,89 0 15,-18 0 1,-53 0 0,-17 0 46,-18-17-46,0-19-1,0 19-15</inkml:trace>
  <inkml:trace contextRef="#ctx0" brushRef="#br0">17445 15699 0,'-18'17'0,"-17"1"15,-53 35 1,-18 17 0,53-34-1,71-54 48,52-17-48,36-36 1,106-88 0</inkml:trace>
  <inkml:trace contextRef="#ctx0" brushRef="#br0">17780 14993 0,'0'-18'78,"18"1"-78,-1 17 15,-17 17 64,0 1-79,0 0 15,0 52 1,-53 71-1,-17 0 1,52-88-16,1-35 16,34-18 31,18-18-47,18 1 15,18-36 1,17 18-1,-17-18 1,-18 17 0,-36 36 109,-17 18-110,0 17-15,0 18 16,0 88 0,0-88-16,0 18 15,-17 70 1,-19-106-1,1-17 1,17-18 0,1 0-16,-1 17 15,0-34 63,18-1-62,0-17 0</inkml:trace>
  <inkml:trace contextRef="#ctx0" brushRef="#br0">17903 15505 0,'0'-18'15,"71"18"1,-36 18 0,89 34-1,17 37 1,88-1-1,-88 0 1,-35-70 0,-18-1-1,1-17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4:57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 12665 0,'-18'0'15,"18"123"1,0 159 0,35 18-1,-35 0 1,0-194 0,0 17-16,0 1 15,0-18 1,0-36-1,0-52 1,0 0 109,0 17-109,18 18-16,17 0 15,-17-36 1,-1 1 62,1-18-62,35 0-1,-18 0-15,18 0 16,88 0 0,-17 0-1,52 0 1,-88 0-16,159 0 15,0 35 1,-35 1 0,-18 34-1,35-35 1,-17 1 0,52-36 15,72 53-16,16-36 1,-16 54 0,-54-36-1,-18-17 1,195-18 0,-106 0-1,-89 35 1,-193-70-1,35 17 1,194 18 0,35 0-1,53 0 1,-71 0 15,-17 18-15,-35-18-1,-54 0 1,-52 0 0,-35 0-1,-36 0 1,88 0 0,53-53-1,-70 17 1,-71 19-1,18 17 1,0 0 0,35 0-1,71 0 17,-71 0-17,-18 0 1,-17 0-1,0 0 1,-35 0 0,-54 0-1,1 0 1,17-18 15,0 18-15,18-53-1,18 18 1,-18 17-16,0-35 16,0 18-1,17 18 17,-34-36-17,34 0-15,-17-71 31,35-52-15,-53 52 0,18-17-1,-17 35 1,17-17 0,-53-1-1,0 107 1,0-160-1,0 72 1,0-1 0,0 18-1,0 35 1,-18 17 15,0 36-15,1 0-1,-54 0 1,-35 0 0,-123 0-1,-71 0 1,-123-35 0,158 17-1,-88 18 1,1 0-1,-72 0 1,72 0 0,-1 0-1,35 0 1,-299 0 15,405 0-15,-229 0-1,-141 0 1,247 0 0,18 0-1,-19 0 1,19 0 0,17 0-1,35 0 1,-34 0-1,-19 0 1,-17 0 0,-124 0-1,301 0 1,-248 0 15,194 0-15,18 0-1,-17 0 1,34 0 0,107 0-1,52 0 1,0 0 31,-52 0-32,52 0-15,0 0 16,1 0-16,-1-17 47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min="-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28.34646" units="1/dev"/>
        </inkml:channelProperties>
      </inkml:inkSource>
      <inkml:timestamp xml:id="ts0" timeString="2022-08-28T15:06: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6791 0,'53'0'47,"53"0"-31,106 0-16,52 0 15,-140-18 1,282-52-1,70 70 1,-35 0 0,-212 0-1,-211 0 1,-1 0 0</inkml:trace>
  <inkml:trace contextRef="#ctx0" brushRef="#br0">6350 6914 0,'0'0'0,"194"53"0,71 88 16,317 1-1,35-142 1,71 17 15,-282 36-15,-230-35-1,-158-18 1,-1 0 0</inkml:trace>
  <inkml:trace contextRef="#ctx0" brushRef="#br0">9260 7161 0,'124'89'15,"-54"-37"1,1-16-16,-18-19 15,-35 1 1,-18 35 31,-36-18-47,-70 18 16,-52 35-1,87-70-15,-17-18 31,53 0-15,17 0 0</inkml:trace>
  <inkml:trace contextRef="#ctx0" brushRef="#br0">11430 7091 0,'0'0'0,"0"106"15,-18 17 1,18-70-1,-35 106 1,-18 0 0,53-142-1,-17-52 32,17 0-31,0 17-16</inkml:trace>
  <inkml:trace contextRef="#ctx0" brushRef="#br0">11589 7373 0,'0'0'16,"70"0"-16,36 0 15,0 0 1,17 0 15,-52 0-31,0 0 16,-71-18 62,-18 1-78</inkml:trace>
  <inkml:trace contextRef="#ctx0" brushRef="#br0">12012 7214 0,'0'177'15,"0"-89"1,0 0-16,0 71 16,0-89-16,0 36 15,0-35 16,0-18-15,-53-71 31,18-35-47,0-17 16,-18-36-1</inkml:trace>
  <inkml:trace contextRef="#ctx0" brushRef="#br0">11765 7708 0,'18'0'32,"70"0"-1,-35 0-31,-35 0 47,-1 0-47,36 0 15,0 0 1,-18 0 0,-35 18 30</inkml:trace>
  <inkml:trace contextRef="#ctx0" brushRef="#br0">11218 8132 0,'71'0'47,"70"0"-47,0 0 16,71 0-1,-124 0 1,-53 0 31,1 0-31</inkml:trace>
  <inkml:trace contextRef="#ctx0" brushRef="#br0">12400 7444 0,'53'0'15,"18"0"-15,17 0 16,141 0 0,-105 0-16,-36 0 15,18 0 16,-89 0-15,-34 0 31,-54 0-31</inkml:trace>
  <inkml:trace contextRef="#ctx0" brushRef="#br0">12153 7673 0,'0'70'15,"0"-140"-15,-17 211 0,17-106 16,0-17 15,0 35-15,-18 17-1,0-17 1,18-17 0,0-54 30,36-35-46,87-53 16,-17 53 0,-53 18-1,0 0 1,-36 52 46,1 19-62,0-1 16,-1 18 0,-17 17-1,0-17-15,0 53 16,-53-18 0,36-52-1,-19-1 1,1-53 15,-53-105-15,0-89-1,70 89 1,-17 34-16,35 1 16</inkml:trace>
  <inkml:trace contextRef="#ctx0" brushRef="#br0">12488 7232 0,'53'159'16,"-106"-318"-16,212 476 0,123 19 15,-229-178-15,18-17 16,52 106 0,-70-123-1,-18-89 1,-35-53 62,0-52-62,0-18-16,0 0 15,0-36-15</inkml:trace>
  <inkml:trace contextRef="#ctx0" brushRef="#br0">13247 7990 0,'-35'89'0,"-89"105"15,53-124 1,19-17-16,-37 18 16,72-71 15,-19 0-16,36-53 17,0-159-17,0-158-15</inkml:trace>
  <inkml:trace contextRef="#ctx0" brushRef="#br0">13070 7056 0,'0'0'15,"18"0"-15,0 52 0,17 1 31,-17-35-15,35-18 15,-18 0-31,53 0 16</inkml:trace>
  <inkml:trace contextRef="#ctx0" brushRef="#br0">13529 7267 0,'0'53'0,"0"-106"0,0 159 15,0-88-15,0-1 16,0-52 46,18-36-62,-18 1 16,70-1 0,-17 36-1,-35 35 1,-1 0-1,1 0 1,-18 53 0,0-18-1,0 18 1,0-35 0,0-1-1,0 1-15,0-36 63,18 18-63</inkml:trace>
  <inkml:trace contextRef="#ctx0" brushRef="#br0">14041 7267 0,'35'71'16,"-35"-36"-1,0-70 48,17-53-48,1 17-15,53 18 32,-54 35-32,1 18 15,17 0 1,-17 0-16,35 0 16,-18 71-1,-35-53 1,0 52-1,0-52 1,0 35 0,-18 17-1,-52-34 1,-107 17 0,1 17-1</inkml:trace>
  <inkml:trace contextRef="#ctx0" brushRef="#br0">13476 7691 0,'18'0'78,"70"0"-62,0-18-16,124 0 16,-18-17-1,70 17 1,-140 18-16,88-17 15,-195 17 17,1 0-17,-36-18 32,-52 0-47</inkml:trace>
  <inkml:trace contextRef="#ctx0" brushRef="#br0">14270 7673 0,'0'0'0,"-106"159"15,-70 17 16,105-123-15,71-71 47,0-17-48,0-18-15,0 18 16,18 0-1</inkml:trace>
  <inkml:trace contextRef="#ctx0" brushRef="#br0">14111 7920 0,'35'53'16,"-70"-106"-16,123 141 0,-35-35 15,-18-18 1,1-35 31,-19-17-32,19-36 1,-1-18-16,36-35 16,140-264-1</inkml:trace>
  <inkml:trace contextRef="#ctx0" brushRef="#br0">14870 7320 0,'0'53'16,"35"-18"-16,-18 1 16,1-1-1,-18-17 16,-141 17 1,0-18-32,-53 36 15,-318 71-15</inkml:trace>
  <inkml:trace contextRef="#ctx0" brushRef="#br0">13300 8202 0,'0'0'0,"17"35"0,-17 1 15,36-36 48,-19-36-48,36-69 1,-18 69 0,1 1-16,-19 17 15,-17 1-15,36 17 16,34 35 0,-17 36-1,-18-19 1,-35-34 62,71-18-62,-53-18-16,35-17 15,52-18 1,-52 36-16,0 17 31,0 0-15,-35 0-1,17 0 17,-17 35-17,-1 18 1,1 17-1,35-70 32,0-35-47,-18-18 16,18 0-16,70-17 16,-70 52-1,0 18 1,18 35 15,-1 1-15,-52-19-1,0 1 1,-18 0 0,0 34-1,0-16 1,0-19-1,-18-17 1,0 0 15,18-17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 685,'0'1,"0"2,-1-1,1 0,-1 1,-1 1,1-1,0-1,1-1,0 2,0-2,0 0,0 0,0 0,0-2,0-2,0 2,2-2,-1 1,1-1,0 2,1-1,0 1,1 0,0 0,0 0,-2 1,-1 0,0 0,0 0,0 0,1 0,-1 0,-1 2,1 0,0-1,-1 0,0 2,0-2,0 2,0 0,-1-2,1 1,-2 0,0-1,-1 0,-1 0,1 0,-3 0,3-1,-3 0,3 0,-1-1,3 1,0-1,0 0,1 0,1 0,0-1,0 1,0 1,1 0,0 0,0 0,-1 0,2 0,-1 0,-1 0,0 0,0 0,0 0,-1 2,0-1,0 2,-1-2,0 0,-2 1,-1 0,1 1,-1-1,-2 2,0-2,1 0,1 0,0-1,2 0,1-1,2 0,4 0,0-1,1 0,1 1,3 0,1 0,3-1,-6 1,2-2,-1 1,-4 0,-3 0,-1 1,-1-1,-1 1,0 0,-3-1,1 0,1 1,-2-1,0 0,1-1,-1 1,1 0,2 0,-1 0,1 0,1-1,0 1,0 0,0 10,0-3,0 0,0-1,0 1,0-1,0 0,-1 2,1-5,0-1,0 0,0 0,-1-1,1-1,0 0,0-1,0 0,0 0,0-1,0 0,0-2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686,'2'0,"1"0,-2 0,1 0,-1 0,0 0,-1 1,-1 0,1 0,0 0,-1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704,'1'0,"2"0,3 0,-3 0,-1 0,-1 0,0 0,0 2,-1 0,0 0,0 2,-1 0,-1 0,1 0,0 0,0-2,1 0,0 1,0-2,0 0,0 0,1-1,0 0,0 0,1-1,-2 0,1 0,-1 0,0-1,0 1,0-2,0-1,0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 680,'1'0,"1"0,2 0,0 0,2 0,-2 0,1 0,-2 0,0 0,0 0,-2 0,2 0,-1 0,0 0,-1 1,0 1,-1-1,0 2,0 0,0 1,0 1,0 1,0-1,0 2,0-2,0-1,0 0,0 0,0 1,0-2,0 1,0 0,0-2,0 0,0-1,-1-1,0-2,-1 1,1-1,0 0,-1-1,-1 1,0 0,0 1,1-1,-1 0,1 0,0 1,1-1,1 1,0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 703,'0'-1,"6"-1,-2 1,-1 0,-1 1,-1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 712,'1'0,"0"-1,0 0,0 1,1-1,-1 0,0 1,0 0,0 0,0 0,0 2,1-2,-1 2,-1-1,0 1,0-1,0 0,0 0,-1-1,0 0,-2 0,0 0,1 0,-1 0,0 0,2 0,-1-1,2 0,0-1,0 1,0-1,0 1,0 0,0 0,1 0,0 1,-1-1,2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 676,'2'0,"-2"1,1 0,0-1,0 0,0 0,2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 786,'35'0,"53"0,35 0,17 0,35 0,36 0,-1 0,-17 0,-17 0,-54 0,-34 0,-35 0,-36 0,1 0,35-17,-1 17,53 0,88-35,-52 17,17 18,17 0,-70 0,0 0,-34-17,-54 17,1 52,-1 18,1 35,-1-18,1 36,-1 34,36-18,-35-16,-1-19,1-34,-1 18,1-19,-1 1,1-17,-18-36,17 53,-17-35,18 35,-18-53,0 36,0-36,0 1,17 17,-69-35,-88 0,-89 0,-34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 674,'0'2,"0"-1,-1 1,0 0,-2-1,0 1,1-1,-2 0,0 0,1-1,-3 1,0 0,2 0,1 0,1-1,-1 0,2 1,5-1,0 0,1 0,1 0,3 0,-1 0,1 0,-3 0,-2 0,-2 0,-1 0,-2 0,-16 8,16-8,-1 0,0 1,1-1,-2 1,1 0,-3 1,5-1,0 1,0-1,0 1,0 0,0 1,0-1,0 22,0-23,0-3,4-23,-3 23,0 1,-1 0,1 0,0 1,0-1,1 1,0 0,-1 0,0 0,0 0,0 0,0 0,0 0,1 1,-1 1,0 3,-1-2,2-1,0 2,-1-1,0 0,0-2,0 2,-1-2,0 0,0 0,0 0,-1 0,0-1,-4 0,2-1,-1 0,-2-2,3 2,-2-1,1 0,1 0,2 1,0 0,1 0,0 0,0 0,2 1,2-1,-3 1,3-1,-2 1,-1 0,0 0,0 0,0 0,0 0,-1 1,0 1,0 0,0 0,-1 0,1-1,-1 0,1 0,0 0,1-1,0 0,0 1,0-1,-1 1,0 1,-2-1,3-1,0 0,0 0,2 0,1 0,0-1,0-1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662,'2'1,"-1"-1,0 1,0-1,0 0,0 1,-1 0,0 1,-1 0,0 0,-1 0,-1-1,0-1,1 2,-1-1,0 0,-1 3,1-1,1-1,1-1,6 0,-1-1,3 0,1 0,-1 0,-1 0,-2 0,0 0,-3 0,-1 1,-1 0,-1 1,1-1,0 0,-1 0,1 0,1 0,0 0,1 0,2 0,-1 1,-1-1,1-1,0 2,0 1,-1 0,-1-1,1 1,1 0,-1-1,-1-1,0 1,0-1,0 1,-1-1,-1 0,0-1,-1 0,-1 0,-4-1,1 0,0 0,3 0,1 1,1-1,1 1,0 0,1-1,1-1,0 1,1 0,1-1,1 0,-1 0,1 1,0 0,-1 1,2 0,0 0,2 0,-2 0,-1 0,0 0,-3 0,0 0,0-1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667,'1'4,"-1"7,0-7,0 0,0-1,0 1,0-1,0-2,0 1,0 0,1-1,-1 0,2 0,-1-1,1 0,1 0,0 0,0 0,1 0,-2 0,2 0,-2-1,-1 0,-1 0,-2 0,-3 0,0-1,-3-1,-1-1,2 1,0-1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 658,'4'0,"-4"1,0 1,1 0,0 0,-1-1,0 1,0 1,0 0,0 1,0-1,0 2,0 2,0-4,-1 3,1-2,0 1,0 0,0 0,-1 2,0-3,0 0,0 0,0 0,1-2,0-1,0 0,-1 0,-2-1,1-1,0-1,-1 0,0 0,0 0,0 1,0-2,1-1,0 1,-1-1,1-4,0 3,1 1,0 0,1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670,'5'2,"-3"-1,-1-1,0 0,-1 1,-1 0,-3 1,-1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 695,'25'0,"-13"0,-4 0,1 0,-2 0,-3-1,-2 0,-1 1,0 0,0 0,0 0,0 0,0 0,-2 0,-2 0,1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 698,'1'1,"0"0,-1 0,1-1,0 0,0 0,1 0,-1 0,2 0,-1 0,-1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692,'21'0,"-11"0,3-2,-3 0,-1 0,-2 0,-1 1,-4 0,-1 1,0 0,-1-1,-2 1,-2-1,0 0,-1 0,-1-1,2 1,0 1,0-1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670,'0'3,"0"3,0-2,-1 1,-1-2,0 1,0 0,0 1,-1 1,-2-1,1-1,1-1,0 0,0-1,1 0,0-1,1-2,1 0,0-1,1 0,0 1,2-1,0-1,2 0,-1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 712,'7'6,"-4"-4,1 1,-1-2,-3 0,2-1,-1 0,0 0,1 0,0-2,0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 814,'0'14,"0"1,35-15,53 14,35-14,52 0,18 0,0 0,-18 0,1 0,-36 0,-52 0,-18 0,-18 0,-34 0,17 0,0 0,18-14,17-1,17 1,19 14,-1 0,0 0,-52 0,17 0,-35 0,-17 0,-1 0,1 0,52 0,35 0,18 0,-36 0,-16 0,-19 0,-34 0,-1 0,1 0,34-14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 670,'3'9,"-3"-8,1 2,-1-2,0-3,-1-1,0-1,1 0,0 1,0 0,0 0,0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 653,'16'-1,"-9"0,-2 0,-1 0,-1 0,-2 1,-1 1,0 1,0-1,0 2,-1-1,1 0,0-1,-1 2,0-2,0 0,0 0,-1-1,-3 1,1-1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 671,'9'0,"-4"0,0 0,2 0,-2 0,-2 0,-2 0,-3 0,-3 0,1-1,2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674,'-2'2,"0"1,-2 2,3-2,1-2,0 0,1 0,3-1,1 0,2 0,1 0,-1 0,0 0,-2 0,-2 0,-2 0,0 0,0 0,-1 1,1 0,0 0,-1 1,1 2,-1-3,0 2,0 1,0-1,0 0,0 1,-1-1,1-2,-2 2,0-1,0 0,1-2,-2 1,1-1,0 0,-1 0,0 0,0 0,-1 0,1 0,-1 0,2-1,0 1,-2-1,3 1,-2-1,1 0,1 0,1 0,-2 0,1 0,1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720,'7'-1,"-2"0,2-1,0 1,0-1,0 1,-1 0,-4 0,-1 1,-4 0,-1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 792,'0'1,"-2"2,0 0,0 1,-1 0,0 0,0 2,-2-3,1 2,1-1,1 0,0 0,1 0,0-1,0 0,0-3,1 2,0-4,0 0,1 0,1-1,-1 0,0-1,1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 788,'2'1,"-1"1,1 1,-1-2,1 2,0 1,-1 0,1 2,0-1,0 1,1-1,-1 1,-1-2,0-1,1 1,-1-3,0 2,-1-1,1-2,-1-1,2-2,-1 0,0 0,0 0,0 0,0-1,-1 0,0 2,2-4,-2 3,0 0,0-1,0 0,0 1,0 0,0 0,0 1,0 1,0 0,0 0,0 0,0 0,0 0,1 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 810,'-1'-1,"-1"0,0 0,2 0,-2 1,0-2,0 1,0 0,0 0,1 1,-1-1,1 1,0 1,0 1,0-1,0 1,0 1,0 1,0-1,1-1,0 1,0-2,0 2,0-1,0-1,0 0,1-1,1 0,1 0,-2 0,2 0,-1 0,0 0,-1 0,1 0,-1 0,0-1,0 0,-1 0,0 0,0 0,0-1,0-1,0 2,0-1,0 1,0 0,0 0,0 0,0 0,0 0,2 2,-2 0,0 0,1 3,0-1,-1-1,0 1,1-1,0 0,0 1,0-2,0-1,-1 1,1-1,1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 795,'2'2,"-1"1,-1-2,1 3,-1-1,1 2,-1-4,0 2,1 1,0-1,-1-2,0 0,0 0,0-3,1-2,-1 2,0 0,1-3,0 2,0 1,0 1,0 0,0 1,0 1,0-1,0 2,0 0,0-1,0 1,0 1,0 0,0-1,0 0,-1-1,0-2,1-3,0 2,1 0,0-1,0 1,-1 1,1 1,-1 1,-1 1,1 0,0 0,0 1,0 0,0 0,0 1,0-2,-1-1,0 1,0-1,0-2,1-1,0-1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 821,'1'-1,"0"1,2 0,-2 0,2 0,1 0,-2 0,0 0,-1 0,0 0,-1-1,0 0,0 0,0-1,0 0,0 1,0-1,0 1,1-1,-1 1,-1 1,-1-1,-1 0,2 0,0 1,0 0,0 1,0-1,1 1,-1 2,1-1,-1 0,1-1,-1 3,1-2,0-1,0 1,0-1,0 0,0 1,0 0,1-1,0 0,-1 0,2 0,-1 0,0-1,0 0,0 0,0 1,2 0,-2-1,1 0,0 0,-1 0,3-2,-4 1,2 1,0 0,0-1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3:19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 688,'0'70,"0"17,0 1,0 17,0-18,0 35,0-17,0 17,0 36,29 16,-29-51,0 17,0-1,0-16,0-36,0-34,0-18,-14-88,-1 1,15 34,-14-52,0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 777,'0'-1,"-2"0,1 1,-2-1,0 0,1 1,-1-1,2 1,0 0,0-1,0 1,-1 0,-1 0,2 0,-2 1,-1 1,1-1,0 0,2-1,-1 2,0-1,1 0,-1 1,0 0,1-1,-1 1,2 0,-1 0,0 0,0 1,0-1,0 0,0 1,1-1,-1 2,1-1,0-2,0 2,0-1,0-1,0 1,1 0,0 1,0-1,0-1,-1 1,1 1,0-2,1 0,0 0,-2 1,2-1,1 0,0 0,-2-1,2 0,-1 0,0 0,1 0,-2 0,0 0,1 0,0 0,-1 0,0-1,1 0,1 0,-2 0,0 0,0 0,0 0,1 0,0 0,-1-1,-1 1,1 0,0 0,-1 0,0 0,0 0,1-1,-1 1,0 0,0-1,0-1,0 2,0 0,0 0,0-1,0 0,0 1,0-1,0 1,0-2,0 0,0 2,0-1,0 0,0 1,0 0,0-1,-1-1,0 2,0-1,0 0,1 1,0 0,0 0,0 0,0 0,0 0,-1 0,-1 0,1 0,0 0,0 0,0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 789,'-1'0,"-1"0,-1-1,2 0,0 1,-1 0,1 0,-1 0,2 2,-1-1,0 2,0-1,0 0,0 1,0 0,1-1,0 0,0 1,0 0,0-1,0 1,0 1,0-2,0 1,0-1,0-1,0 1,0-1,0 0,0 1,0-1,0 0,0 0,0 0,-1 1,1 0,0 0,-1-2,1 1,-1 1,0-2,1 1,-1 0,-1 0,1-1,0 1,-1-1,1 0,-1 0,1 0,-2-1,1 1,0-2,1 1,0 0,0 0,0-1,1 0,0 0,1 0,1 0,-1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 813,'2'-1,"0"0,0 0,1 1,2-1,1 0,-3 0,1 0,-1 1,-1 0,-1 0,0 0,0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 769,'-2'4,"2"-2,-1 1,0-1,0 0,0 1,0 1,-1 0,0-1,1 1,0-2,-1 1,1 0,1-1,-1-1,-1 1,1-1,0 0,1 1,-2 0,1-2,0 2,-1 0,1-1,0 0,0 1,1 1,-1-3,0 1,1 0,-1-1,3 0,1 0,2-2,0 1,2-1,2 0,-2 1,0-2,0 2,-1 0,-4 0,-1 1,0 0,0-1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 796,'0'1,"0"1,0-1,0 2,0 0,0-2,-1 3,1-3,0 1,-1 1,1-2,0 0,0 0,0 0,-1 0,1-2,-1 0,0-1,0-1,0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772,'3'1,"-1"0,-1-1,0 1,-1 0,1-1,0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575 623,'0'1,"1"-1,0 0,2 1,2 0,0-1,2 0,3 0,4 3,-4-2,0 1,-3-2,-1 0,1 0,-2 0,-1 0,-1 0,-1 0,-1 0,0 0,0 0,2 0,0 0,1 0,0 0,1 0,0 0,0 0,2 0,-2 0,0 0,1 0,0 0,1 0,0 0,-2 0,0 0,2 0,-2 0,-1 0,1 1,-1 0,-1-1,2 1,0 0,-2-1,2 0,0 0,-1 0,-1 0,2 0,-1 0,1 0,0 0,0 0,2 0,0 0,0 0,-2 0,2 0,-2 0,0 0,0 0,-1 0,0 0,-1 0,4 0,-2 0,0 0,0 0,0 0,2 0,0 0,0 0,-1 0,1 0,0 0,0 0,1 0,-1 0,0 0,-2 0,0 0,-1 0,0 0,-1 0,0 0,0 0,-2 0,3 0,-1 0,2 0,-4 0,3 0,1 0,0 0,2 0,-2 0,0 0,0 0,-1 0,-1 0,-2 0,0 0,0 0,0 0,-1-1,1-1,1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7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 617,'4'1,"-3"1,1-1,0 1,-1 0,1-1,0 1,-1-2,-1 1,2-1,2-4,2 0,2-1,1-2,0-1,3 0,1 0,-2 1,-1 0,-4 2,-1 2,-3 1,-1 1,0 1,0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850 679,'1'0,"1"0,3 0,-1 0,4 0,0 0,2 0,0 0,0 0,2 1,-4-1,1 0,-4 0,-1 0,-3 0,0 0,0 0,0-1,0-2,-1 1,0 1,0-2,0-1,0 2,0-1,0 0,0-1,-1 2,0-1,0 1,1 0,-1-1,0 1,0 0,0 2,0-1,1 0,-2-1,-1 0,-1 1,1 0,-3 0,1 0,-2 0,1 0,1-1,1 2,-2-1,3 1,-1 0,2 0,0 0,0 0,1 0,0 0,0 0,-2 0,0 1,-1 0,-1 0,-1 1,1 0,1-1,2-1,1 0,-2 0,2 0,0 2,1-1,0 1,-1 1,1-2,0 2,0 0,0 1,1 0,0-2,1 2,0 0,0-1,0 0,0 0,0 0,1-1,0-1,1 0,1 0,0-1,2 0,2 0,1 0,-7 0,3-1,-5 1,0-1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8-18T17:39: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919 681,'0'1,"0"6,0-4,0-1,0 1,0 0,1 0,0-1,-1-1,0 0,0 0,0 0,-1-2,-1-1,1 1,-2-1,0-1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customXml" Target="../ink/ink129.xml"/><Relationship Id="rId7" Type="http://schemas.openxmlformats.org/officeDocument/2006/relationships/image" Target="../media/image150.png"/><Relationship Id="rId6" Type="http://schemas.openxmlformats.org/officeDocument/2006/relationships/customXml" Target="../ink/ink12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customXml" Target="../ink/ink12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6.png"/><Relationship Id="rId2" Type="http://schemas.openxmlformats.org/officeDocument/2006/relationships/image" Target="../media/image865.png"/><Relationship Id="rId1" Type="http://schemas.openxmlformats.org/officeDocument/2006/relationships/image" Target="../media/image86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2.xml"/><Relationship Id="rId8" Type="http://schemas.openxmlformats.org/officeDocument/2006/relationships/image" Target="../media/image157.png"/><Relationship Id="rId7" Type="http://schemas.openxmlformats.org/officeDocument/2006/relationships/customXml" Target="../ink/ink131.xml"/><Relationship Id="rId6" Type="http://schemas.openxmlformats.org/officeDocument/2006/relationships/image" Target="../media/image156.png"/><Relationship Id="rId5" Type="http://schemas.openxmlformats.org/officeDocument/2006/relationships/customXml" Target="../ink/ink130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2.png"/><Relationship Id="rId15" Type="http://schemas.openxmlformats.org/officeDocument/2006/relationships/customXml" Target="../ink/ink134.xml"/><Relationship Id="rId14" Type="http://schemas.openxmlformats.org/officeDocument/2006/relationships/image" Target="../media/image161.png"/><Relationship Id="rId13" Type="http://schemas.openxmlformats.org/officeDocument/2006/relationships/customXml" Target="../ink/ink133.xml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8.xml"/><Relationship Id="rId8" Type="http://schemas.openxmlformats.org/officeDocument/2006/relationships/image" Target="../media/image171.png"/><Relationship Id="rId7" Type="http://schemas.openxmlformats.org/officeDocument/2006/relationships/customXml" Target="../ink/ink137.xml"/><Relationship Id="rId6" Type="http://schemas.openxmlformats.org/officeDocument/2006/relationships/image" Target="../media/image170.png"/><Relationship Id="rId5" Type="http://schemas.openxmlformats.org/officeDocument/2006/relationships/customXml" Target="../ink/ink136.xml"/><Relationship Id="rId4" Type="http://schemas.openxmlformats.org/officeDocument/2006/relationships/image" Target="../media/image169.png"/><Relationship Id="rId3" Type="http://schemas.openxmlformats.org/officeDocument/2006/relationships/customXml" Target="../ink/ink135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81.png"/><Relationship Id="rId27" Type="http://schemas.openxmlformats.org/officeDocument/2006/relationships/customXml" Target="../ink/ink147.xml"/><Relationship Id="rId26" Type="http://schemas.openxmlformats.org/officeDocument/2006/relationships/image" Target="../media/image180.png"/><Relationship Id="rId25" Type="http://schemas.openxmlformats.org/officeDocument/2006/relationships/customXml" Target="../ink/ink146.xml"/><Relationship Id="rId24" Type="http://schemas.openxmlformats.org/officeDocument/2006/relationships/image" Target="../media/image179.png"/><Relationship Id="rId23" Type="http://schemas.openxmlformats.org/officeDocument/2006/relationships/customXml" Target="../ink/ink145.xml"/><Relationship Id="rId22" Type="http://schemas.openxmlformats.org/officeDocument/2006/relationships/image" Target="../media/image178.png"/><Relationship Id="rId21" Type="http://schemas.openxmlformats.org/officeDocument/2006/relationships/customXml" Target="../ink/ink144.xml"/><Relationship Id="rId20" Type="http://schemas.openxmlformats.org/officeDocument/2006/relationships/image" Target="../media/image177.png"/><Relationship Id="rId2" Type="http://schemas.openxmlformats.org/officeDocument/2006/relationships/image" Target="../media/image168.png"/><Relationship Id="rId19" Type="http://schemas.openxmlformats.org/officeDocument/2006/relationships/customXml" Target="../ink/ink143.xml"/><Relationship Id="rId18" Type="http://schemas.openxmlformats.org/officeDocument/2006/relationships/image" Target="../media/image176.png"/><Relationship Id="rId17" Type="http://schemas.openxmlformats.org/officeDocument/2006/relationships/customXml" Target="../ink/ink142.xml"/><Relationship Id="rId16" Type="http://schemas.openxmlformats.org/officeDocument/2006/relationships/image" Target="../media/image175.png"/><Relationship Id="rId15" Type="http://schemas.openxmlformats.org/officeDocument/2006/relationships/customXml" Target="../ink/ink141.xml"/><Relationship Id="rId14" Type="http://schemas.openxmlformats.org/officeDocument/2006/relationships/image" Target="../media/image174.png"/><Relationship Id="rId13" Type="http://schemas.openxmlformats.org/officeDocument/2006/relationships/customXml" Target="../ink/ink140.xml"/><Relationship Id="rId12" Type="http://schemas.openxmlformats.org/officeDocument/2006/relationships/image" Target="../media/image173.png"/><Relationship Id="rId11" Type="http://schemas.openxmlformats.org/officeDocument/2006/relationships/customXml" Target="../ink/ink139.xml"/><Relationship Id="rId10" Type="http://schemas.openxmlformats.org/officeDocument/2006/relationships/image" Target="../media/image172.png"/><Relationship Id="rId1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image" Target="../media/image19.png"/><Relationship Id="rId92" Type="http://schemas.openxmlformats.org/officeDocument/2006/relationships/customXml" Target="../ink/ink193.xml"/><Relationship Id="rId91" Type="http://schemas.openxmlformats.org/officeDocument/2006/relationships/image" Target="../media/image227.png"/><Relationship Id="rId90" Type="http://schemas.openxmlformats.org/officeDocument/2006/relationships/customXml" Target="../ink/ink192.xml"/><Relationship Id="rId9" Type="http://schemas.openxmlformats.org/officeDocument/2006/relationships/image" Target="../media/image186.png"/><Relationship Id="rId89" Type="http://schemas.openxmlformats.org/officeDocument/2006/relationships/image" Target="../media/image226.png"/><Relationship Id="rId88" Type="http://schemas.openxmlformats.org/officeDocument/2006/relationships/customXml" Target="../ink/ink191.xml"/><Relationship Id="rId87" Type="http://schemas.openxmlformats.org/officeDocument/2006/relationships/image" Target="../media/image225.png"/><Relationship Id="rId86" Type="http://schemas.openxmlformats.org/officeDocument/2006/relationships/customXml" Target="../ink/ink190.xml"/><Relationship Id="rId85" Type="http://schemas.openxmlformats.org/officeDocument/2006/relationships/image" Target="../media/image224.png"/><Relationship Id="rId84" Type="http://schemas.openxmlformats.org/officeDocument/2006/relationships/customXml" Target="../ink/ink189.xml"/><Relationship Id="rId83" Type="http://schemas.openxmlformats.org/officeDocument/2006/relationships/image" Target="../media/image223.png"/><Relationship Id="rId82" Type="http://schemas.openxmlformats.org/officeDocument/2006/relationships/customXml" Target="../ink/ink188.xml"/><Relationship Id="rId81" Type="http://schemas.openxmlformats.org/officeDocument/2006/relationships/image" Target="../media/image222.png"/><Relationship Id="rId80" Type="http://schemas.openxmlformats.org/officeDocument/2006/relationships/customXml" Target="../ink/ink187.xml"/><Relationship Id="rId8" Type="http://schemas.openxmlformats.org/officeDocument/2006/relationships/customXml" Target="../ink/ink151.xml"/><Relationship Id="rId79" Type="http://schemas.openxmlformats.org/officeDocument/2006/relationships/image" Target="../media/image221.png"/><Relationship Id="rId78" Type="http://schemas.openxmlformats.org/officeDocument/2006/relationships/customXml" Target="../ink/ink186.xml"/><Relationship Id="rId77" Type="http://schemas.openxmlformats.org/officeDocument/2006/relationships/image" Target="../media/image220.png"/><Relationship Id="rId76" Type="http://schemas.openxmlformats.org/officeDocument/2006/relationships/customXml" Target="../ink/ink185.xml"/><Relationship Id="rId75" Type="http://schemas.openxmlformats.org/officeDocument/2006/relationships/image" Target="../media/image219.png"/><Relationship Id="rId74" Type="http://schemas.openxmlformats.org/officeDocument/2006/relationships/customXml" Target="../ink/ink184.xml"/><Relationship Id="rId73" Type="http://schemas.openxmlformats.org/officeDocument/2006/relationships/image" Target="../media/image218.png"/><Relationship Id="rId72" Type="http://schemas.openxmlformats.org/officeDocument/2006/relationships/customXml" Target="../ink/ink183.xml"/><Relationship Id="rId71" Type="http://schemas.openxmlformats.org/officeDocument/2006/relationships/image" Target="../media/image217.png"/><Relationship Id="rId70" Type="http://schemas.openxmlformats.org/officeDocument/2006/relationships/customXml" Target="../ink/ink182.xml"/><Relationship Id="rId7" Type="http://schemas.openxmlformats.org/officeDocument/2006/relationships/image" Target="../media/image185.png"/><Relationship Id="rId69" Type="http://schemas.openxmlformats.org/officeDocument/2006/relationships/image" Target="../media/image216.png"/><Relationship Id="rId68" Type="http://schemas.openxmlformats.org/officeDocument/2006/relationships/customXml" Target="../ink/ink181.xml"/><Relationship Id="rId67" Type="http://schemas.openxmlformats.org/officeDocument/2006/relationships/image" Target="../media/image215.png"/><Relationship Id="rId66" Type="http://schemas.openxmlformats.org/officeDocument/2006/relationships/customXml" Target="../ink/ink180.xml"/><Relationship Id="rId65" Type="http://schemas.openxmlformats.org/officeDocument/2006/relationships/image" Target="../media/image214.png"/><Relationship Id="rId64" Type="http://schemas.openxmlformats.org/officeDocument/2006/relationships/customXml" Target="../ink/ink179.xml"/><Relationship Id="rId63" Type="http://schemas.openxmlformats.org/officeDocument/2006/relationships/image" Target="../media/image213.png"/><Relationship Id="rId62" Type="http://schemas.openxmlformats.org/officeDocument/2006/relationships/customXml" Target="../ink/ink178.xml"/><Relationship Id="rId61" Type="http://schemas.openxmlformats.org/officeDocument/2006/relationships/image" Target="../media/image212.png"/><Relationship Id="rId60" Type="http://schemas.openxmlformats.org/officeDocument/2006/relationships/customXml" Target="../ink/ink177.xml"/><Relationship Id="rId6" Type="http://schemas.openxmlformats.org/officeDocument/2006/relationships/customXml" Target="../ink/ink150.xml"/><Relationship Id="rId59" Type="http://schemas.openxmlformats.org/officeDocument/2006/relationships/image" Target="../media/image211.png"/><Relationship Id="rId58" Type="http://schemas.openxmlformats.org/officeDocument/2006/relationships/customXml" Target="../ink/ink176.xml"/><Relationship Id="rId57" Type="http://schemas.openxmlformats.org/officeDocument/2006/relationships/image" Target="../media/image210.png"/><Relationship Id="rId56" Type="http://schemas.openxmlformats.org/officeDocument/2006/relationships/customXml" Target="../ink/ink175.xml"/><Relationship Id="rId55" Type="http://schemas.openxmlformats.org/officeDocument/2006/relationships/image" Target="../media/image209.png"/><Relationship Id="rId54" Type="http://schemas.openxmlformats.org/officeDocument/2006/relationships/customXml" Target="../ink/ink174.xml"/><Relationship Id="rId53" Type="http://schemas.openxmlformats.org/officeDocument/2006/relationships/image" Target="../media/image208.png"/><Relationship Id="rId52" Type="http://schemas.openxmlformats.org/officeDocument/2006/relationships/customXml" Target="../ink/ink173.xml"/><Relationship Id="rId51" Type="http://schemas.openxmlformats.org/officeDocument/2006/relationships/image" Target="../media/image207.png"/><Relationship Id="rId50" Type="http://schemas.openxmlformats.org/officeDocument/2006/relationships/customXml" Target="../ink/ink172.xml"/><Relationship Id="rId5" Type="http://schemas.openxmlformats.org/officeDocument/2006/relationships/image" Target="../media/image184.png"/><Relationship Id="rId49" Type="http://schemas.openxmlformats.org/officeDocument/2006/relationships/image" Target="../media/image206.png"/><Relationship Id="rId48" Type="http://schemas.openxmlformats.org/officeDocument/2006/relationships/customXml" Target="../ink/ink171.xml"/><Relationship Id="rId47" Type="http://schemas.openxmlformats.org/officeDocument/2006/relationships/image" Target="../media/image205.png"/><Relationship Id="rId46" Type="http://schemas.openxmlformats.org/officeDocument/2006/relationships/customXml" Target="../ink/ink170.xml"/><Relationship Id="rId45" Type="http://schemas.openxmlformats.org/officeDocument/2006/relationships/image" Target="../media/image204.png"/><Relationship Id="rId44" Type="http://schemas.openxmlformats.org/officeDocument/2006/relationships/customXml" Target="../ink/ink169.xml"/><Relationship Id="rId43" Type="http://schemas.openxmlformats.org/officeDocument/2006/relationships/image" Target="../media/image203.png"/><Relationship Id="rId42" Type="http://schemas.openxmlformats.org/officeDocument/2006/relationships/customXml" Target="../ink/ink168.xml"/><Relationship Id="rId41" Type="http://schemas.openxmlformats.org/officeDocument/2006/relationships/image" Target="../media/image202.png"/><Relationship Id="rId40" Type="http://schemas.openxmlformats.org/officeDocument/2006/relationships/customXml" Target="../ink/ink167.xml"/><Relationship Id="rId4" Type="http://schemas.openxmlformats.org/officeDocument/2006/relationships/customXml" Target="../ink/ink149.xml"/><Relationship Id="rId39" Type="http://schemas.openxmlformats.org/officeDocument/2006/relationships/image" Target="../media/image201.png"/><Relationship Id="rId38" Type="http://schemas.openxmlformats.org/officeDocument/2006/relationships/customXml" Target="../ink/ink166.xml"/><Relationship Id="rId37" Type="http://schemas.openxmlformats.org/officeDocument/2006/relationships/image" Target="../media/image200.png"/><Relationship Id="rId36" Type="http://schemas.openxmlformats.org/officeDocument/2006/relationships/customXml" Target="../ink/ink165.xml"/><Relationship Id="rId35" Type="http://schemas.openxmlformats.org/officeDocument/2006/relationships/image" Target="../media/image199.png"/><Relationship Id="rId34" Type="http://schemas.openxmlformats.org/officeDocument/2006/relationships/customXml" Target="../ink/ink164.xml"/><Relationship Id="rId33" Type="http://schemas.openxmlformats.org/officeDocument/2006/relationships/image" Target="../media/image198.png"/><Relationship Id="rId32" Type="http://schemas.openxmlformats.org/officeDocument/2006/relationships/customXml" Target="../ink/ink163.xml"/><Relationship Id="rId31" Type="http://schemas.openxmlformats.org/officeDocument/2006/relationships/image" Target="../media/image197.png"/><Relationship Id="rId30" Type="http://schemas.openxmlformats.org/officeDocument/2006/relationships/customXml" Target="../ink/ink162.xml"/><Relationship Id="rId3" Type="http://schemas.openxmlformats.org/officeDocument/2006/relationships/image" Target="../media/image183.png"/><Relationship Id="rId29" Type="http://schemas.openxmlformats.org/officeDocument/2006/relationships/image" Target="../media/image196.png"/><Relationship Id="rId28" Type="http://schemas.openxmlformats.org/officeDocument/2006/relationships/customXml" Target="../ink/ink161.xml"/><Relationship Id="rId27" Type="http://schemas.openxmlformats.org/officeDocument/2006/relationships/image" Target="../media/image195.png"/><Relationship Id="rId26" Type="http://schemas.openxmlformats.org/officeDocument/2006/relationships/customXml" Target="../ink/ink160.xml"/><Relationship Id="rId25" Type="http://schemas.openxmlformats.org/officeDocument/2006/relationships/image" Target="../media/image194.png"/><Relationship Id="rId24" Type="http://schemas.openxmlformats.org/officeDocument/2006/relationships/customXml" Target="../ink/ink159.xml"/><Relationship Id="rId23" Type="http://schemas.openxmlformats.org/officeDocument/2006/relationships/image" Target="../media/image193.png"/><Relationship Id="rId22" Type="http://schemas.openxmlformats.org/officeDocument/2006/relationships/customXml" Target="../ink/ink158.xml"/><Relationship Id="rId21" Type="http://schemas.openxmlformats.org/officeDocument/2006/relationships/image" Target="../media/image192.png"/><Relationship Id="rId20" Type="http://schemas.openxmlformats.org/officeDocument/2006/relationships/customXml" Target="../ink/ink157.xml"/><Relationship Id="rId2" Type="http://schemas.openxmlformats.org/officeDocument/2006/relationships/customXml" Target="../ink/ink148.xml"/><Relationship Id="rId19" Type="http://schemas.openxmlformats.org/officeDocument/2006/relationships/image" Target="../media/image191.png"/><Relationship Id="rId18" Type="http://schemas.openxmlformats.org/officeDocument/2006/relationships/customXml" Target="../ink/ink156.xml"/><Relationship Id="rId17" Type="http://schemas.openxmlformats.org/officeDocument/2006/relationships/image" Target="../media/image190.png"/><Relationship Id="rId16" Type="http://schemas.openxmlformats.org/officeDocument/2006/relationships/customXml" Target="../ink/ink155.xml"/><Relationship Id="rId15" Type="http://schemas.openxmlformats.org/officeDocument/2006/relationships/image" Target="../media/image189.png"/><Relationship Id="rId14" Type="http://schemas.openxmlformats.org/officeDocument/2006/relationships/customXml" Target="../ink/ink154.xml"/><Relationship Id="rId13" Type="http://schemas.openxmlformats.org/officeDocument/2006/relationships/image" Target="../media/image188.png"/><Relationship Id="rId12" Type="http://schemas.openxmlformats.org/officeDocument/2006/relationships/customXml" Target="../ink/ink153.xml"/><Relationship Id="rId11" Type="http://schemas.openxmlformats.org/officeDocument/2006/relationships/image" Target="../media/image187.png"/><Relationship Id="rId10" Type="http://schemas.openxmlformats.org/officeDocument/2006/relationships/customXml" Target="../ink/ink152.xml"/><Relationship Id="rId1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customXml" Target="../ink/ink197.xml"/><Relationship Id="rId7" Type="http://schemas.openxmlformats.org/officeDocument/2006/relationships/image" Target="../media/image231.png"/><Relationship Id="rId6" Type="http://schemas.openxmlformats.org/officeDocument/2006/relationships/customXml" Target="../ink/ink196.xml"/><Relationship Id="rId5" Type="http://schemas.openxmlformats.org/officeDocument/2006/relationships/image" Target="../media/image230.png"/><Relationship Id="rId4" Type="http://schemas.openxmlformats.org/officeDocument/2006/relationships/customXml" Target="../ink/ink195.x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246.png"/><Relationship Id="rId35" Type="http://schemas.openxmlformats.org/officeDocument/2006/relationships/customXml" Target="../ink/ink210.xml"/><Relationship Id="rId34" Type="http://schemas.openxmlformats.org/officeDocument/2006/relationships/image" Target="../media/image245.png"/><Relationship Id="rId33" Type="http://schemas.openxmlformats.org/officeDocument/2006/relationships/customXml" Target="../ink/ink209.xml"/><Relationship Id="rId32" Type="http://schemas.openxmlformats.org/officeDocument/2006/relationships/image" Target="../media/image244.png"/><Relationship Id="rId31" Type="http://schemas.openxmlformats.org/officeDocument/2006/relationships/customXml" Target="../ink/ink208.xml"/><Relationship Id="rId30" Type="http://schemas.openxmlformats.org/officeDocument/2006/relationships/image" Target="../media/image243.png"/><Relationship Id="rId3" Type="http://schemas.openxmlformats.org/officeDocument/2006/relationships/image" Target="../media/image229.png"/><Relationship Id="rId29" Type="http://schemas.openxmlformats.org/officeDocument/2006/relationships/customXml" Target="../ink/ink207.xml"/><Relationship Id="rId28" Type="http://schemas.openxmlformats.org/officeDocument/2006/relationships/image" Target="../media/image242.png"/><Relationship Id="rId27" Type="http://schemas.openxmlformats.org/officeDocument/2006/relationships/customXml" Target="../ink/ink206.xml"/><Relationship Id="rId26" Type="http://schemas.openxmlformats.org/officeDocument/2006/relationships/image" Target="../media/image241.png"/><Relationship Id="rId25" Type="http://schemas.openxmlformats.org/officeDocument/2006/relationships/customXml" Target="../ink/ink205.xml"/><Relationship Id="rId24" Type="http://schemas.openxmlformats.org/officeDocument/2006/relationships/image" Target="../media/image240.png"/><Relationship Id="rId23" Type="http://schemas.openxmlformats.org/officeDocument/2006/relationships/image" Target="../media/image239.png"/><Relationship Id="rId22" Type="http://schemas.openxmlformats.org/officeDocument/2006/relationships/customXml" Target="../ink/ink204.xml"/><Relationship Id="rId21" Type="http://schemas.openxmlformats.org/officeDocument/2006/relationships/image" Target="../media/image238.png"/><Relationship Id="rId20" Type="http://schemas.openxmlformats.org/officeDocument/2006/relationships/customXml" Target="../ink/ink203.xml"/><Relationship Id="rId2" Type="http://schemas.openxmlformats.org/officeDocument/2006/relationships/customXml" Target="../ink/ink194.xml"/><Relationship Id="rId19" Type="http://schemas.openxmlformats.org/officeDocument/2006/relationships/image" Target="../media/image237.png"/><Relationship Id="rId18" Type="http://schemas.openxmlformats.org/officeDocument/2006/relationships/customXml" Target="../ink/ink202.xml"/><Relationship Id="rId17" Type="http://schemas.openxmlformats.org/officeDocument/2006/relationships/image" Target="../media/image236.png"/><Relationship Id="rId16" Type="http://schemas.openxmlformats.org/officeDocument/2006/relationships/customXml" Target="../ink/ink201.xml"/><Relationship Id="rId15" Type="http://schemas.openxmlformats.org/officeDocument/2006/relationships/image" Target="../media/image235.png"/><Relationship Id="rId14" Type="http://schemas.openxmlformats.org/officeDocument/2006/relationships/customXml" Target="../ink/ink200.xml"/><Relationship Id="rId13" Type="http://schemas.openxmlformats.org/officeDocument/2006/relationships/image" Target="../media/image234.png"/><Relationship Id="rId12" Type="http://schemas.openxmlformats.org/officeDocument/2006/relationships/customXml" Target="../ink/ink199.xml"/><Relationship Id="rId11" Type="http://schemas.openxmlformats.org/officeDocument/2006/relationships/image" Target="../media/image233.png"/><Relationship Id="rId10" Type="http://schemas.openxmlformats.org/officeDocument/2006/relationships/customXml" Target="../ink/ink198.xml"/><Relationship Id="rId1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customXml" Target="../ink/ink213.xml"/><Relationship Id="rId7" Type="http://schemas.openxmlformats.org/officeDocument/2006/relationships/image" Target="../media/image252.png"/><Relationship Id="rId6" Type="http://schemas.openxmlformats.org/officeDocument/2006/relationships/customXml" Target="../ink/ink212.xml"/><Relationship Id="rId5" Type="http://schemas.openxmlformats.org/officeDocument/2006/relationships/image" Target="../media/image251.png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270.png"/><Relationship Id="rId42" Type="http://schemas.openxmlformats.org/officeDocument/2006/relationships/customXml" Target="../ink/ink230.xml"/><Relationship Id="rId41" Type="http://schemas.openxmlformats.org/officeDocument/2006/relationships/image" Target="../media/image269.png"/><Relationship Id="rId40" Type="http://schemas.openxmlformats.org/officeDocument/2006/relationships/customXml" Target="../ink/ink229.xml"/><Relationship Id="rId4" Type="http://schemas.openxmlformats.org/officeDocument/2006/relationships/customXml" Target="../ink/ink211.xml"/><Relationship Id="rId39" Type="http://schemas.openxmlformats.org/officeDocument/2006/relationships/image" Target="../media/image268.png"/><Relationship Id="rId38" Type="http://schemas.openxmlformats.org/officeDocument/2006/relationships/customXml" Target="../ink/ink228.xml"/><Relationship Id="rId37" Type="http://schemas.openxmlformats.org/officeDocument/2006/relationships/image" Target="../media/image267.png"/><Relationship Id="rId36" Type="http://schemas.openxmlformats.org/officeDocument/2006/relationships/customXml" Target="../ink/ink227.xml"/><Relationship Id="rId35" Type="http://schemas.openxmlformats.org/officeDocument/2006/relationships/image" Target="../media/image266.png"/><Relationship Id="rId34" Type="http://schemas.openxmlformats.org/officeDocument/2006/relationships/customXml" Target="../ink/ink226.xml"/><Relationship Id="rId33" Type="http://schemas.openxmlformats.org/officeDocument/2006/relationships/image" Target="../media/image265.png"/><Relationship Id="rId32" Type="http://schemas.openxmlformats.org/officeDocument/2006/relationships/customXml" Target="../ink/ink225.xml"/><Relationship Id="rId31" Type="http://schemas.openxmlformats.org/officeDocument/2006/relationships/image" Target="../media/image264.png"/><Relationship Id="rId30" Type="http://schemas.openxmlformats.org/officeDocument/2006/relationships/customXml" Target="../ink/ink224.xml"/><Relationship Id="rId3" Type="http://schemas.openxmlformats.org/officeDocument/2006/relationships/image" Target="../media/image250.png"/><Relationship Id="rId29" Type="http://schemas.openxmlformats.org/officeDocument/2006/relationships/image" Target="../media/image263.png"/><Relationship Id="rId28" Type="http://schemas.openxmlformats.org/officeDocument/2006/relationships/customXml" Target="../ink/ink223.xml"/><Relationship Id="rId27" Type="http://schemas.openxmlformats.org/officeDocument/2006/relationships/image" Target="../media/image262.png"/><Relationship Id="rId26" Type="http://schemas.openxmlformats.org/officeDocument/2006/relationships/customXml" Target="../ink/ink222.xml"/><Relationship Id="rId25" Type="http://schemas.openxmlformats.org/officeDocument/2006/relationships/image" Target="../media/image261.png"/><Relationship Id="rId24" Type="http://schemas.openxmlformats.org/officeDocument/2006/relationships/customXml" Target="../ink/ink221.xml"/><Relationship Id="rId23" Type="http://schemas.openxmlformats.org/officeDocument/2006/relationships/image" Target="../media/image260.png"/><Relationship Id="rId22" Type="http://schemas.openxmlformats.org/officeDocument/2006/relationships/customXml" Target="../ink/ink220.xml"/><Relationship Id="rId21" Type="http://schemas.openxmlformats.org/officeDocument/2006/relationships/image" Target="../media/image259.png"/><Relationship Id="rId20" Type="http://schemas.openxmlformats.org/officeDocument/2006/relationships/customXml" Target="../ink/ink219.xml"/><Relationship Id="rId2" Type="http://schemas.openxmlformats.org/officeDocument/2006/relationships/image" Target="../media/image249.png"/><Relationship Id="rId19" Type="http://schemas.openxmlformats.org/officeDocument/2006/relationships/image" Target="../media/image258.png"/><Relationship Id="rId18" Type="http://schemas.openxmlformats.org/officeDocument/2006/relationships/customXml" Target="../ink/ink218.xml"/><Relationship Id="rId17" Type="http://schemas.openxmlformats.org/officeDocument/2006/relationships/image" Target="../media/image257.png"/><Relationship Id="rId16" Type="http://schemas.openxmlformats.org/officeDocument/2006/relationships/customXml" Target="../ink/ink217.xml"/><Relationship Id="rId15" Type="http://schemas.openxmlformats.org/officeDocument/2006/relationships/image" Target="../media/image256.png"/><Relationship Id="rId14" Type="http://schemas.openxmlformats.org/officeDocument/2006/relationships/customXml" Target="../ink/ink216.xml"/><Relationship Id="rId13" Type="http://schemas.openxmlformats.org/officeDocument/2006/relationships/image" Target="../media/image255.png"/><Relationship Id="rId12" Type="http://schemas.openxmlformats.org/officeDocument/2006/relationships/customXml" Target="../ink/ink215.xml"/><Relationship Id="rId11" Type="http://schemas.openxmlformats.org/officeDocument/2006/relationships/image" Target="../media/image254.png"/><Relationship Id="rId10" Type="http://schemas.openxmlformats.org/officeDocument/2006/relationships/customXml" Target="../ink/ink214.xml"/><Relationship Id="rId1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.png"/><Relationship Id="rId98" Type="http://schemas.openxmlformats.org/officeDocument/2006/relationships/customXml" Target="../ink/ink49.xml"/><Relationship Id="rId97" Type="http://schemas.openxmlformats.org/officeDocument/2006/relationships/image" Target="../media/image49.png"/><Relationship Id="rId96" Type="http://schemas.openxmlformats.org/officeDocument/2006/relationships/customXml" Target="../ink/ink48.xml"/><Relationship Id="rId95" Type="http://schemas.openxmlformats.org/officeDocument/2006/relationships/image" Target="../media/image48.png"/><Relationship Id="rId94" Type="http://schemas.openxmlformats.org/officeDocument/2006/relationships/customXml" Target="../ink/ink47.xml"/><Relationship Id="rId93" Type="http://schemas.openxmlformats.org/officeDocument/2006/relationships/image" Target="../media/image47.png"/><Relationship Id="rId92" Type="http://schemas.openxmlformats.org/officeDocument/2006/relationships/customXml" Target="../ink/ink46.xml"/><Relationship Id="rId91" Type="http://schemas.openxmlformats.org/officeDocument/2006/relationships/image" Target="../media/image46.png"/><Relationship Id="rId90" Type="http://schemas.openxmlformats.org/officeDocument/2006/relationships/customXml" Target="../ink/ink45.xml"/><Relationship Id="rId9" Type="http://schemas.openxmlformats.org/officeDocument/2006/relationships/image" Target="../media/image5.png"/><Relationship Id="rId89" Type="http://schemas.openxmlformats.org/officeDocument/2006/relationships/image" Target="../media/image45.png"/><Relationship Id="rId88" Type="http://schemas.openxmlformats.org/officeDocument/2006/relationships/customXml" Target="../ink/ink44.xml"/><Relationship Id="rId87" Type="http://schemas.openxmlformats.org/officeDocument/2006/relationships/image" Target="../media/image44.png"/><Relationship Id="rId86" Type="http://schemas.openxmlformats.org/officeDocument/2006/relationships/customXml" Target="../ink/ink43.xml"/><Relationship Id="rId85" Type="http://schemas.openxmlformats.org/officeDocument/2006/relationships/image" Target="../media/image43.png"/><Relationship Id="rId84" Type="http://schemas.openxmlformats.org/officeDocument/2006/relationships/customXml" Target="../ink/ink42.xml"/><Relationship Id="rId83" Type="http://schemas.openxmlformats.org/officeDocument/2006/relationships/image" Target="../media/image42.png"/><Relationship Id="rId82" Type="http://schemas.openxmlformats.org/officeDocument/2006/relationships/customXml" Target="../ink/ink41.xml"/><Relationship Id="rId81" Type="http://schemas.openxmlformats.org/officeDocument/2006/relationships/image" Target="../media/image4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40.png"/><Relationship Id="rId78" Type="http://schemas.openxmlformats.org/officeDocument/2006/relationships/customXml" Target="../ink/ink39.xml"/><Relationship Id="rId77" Type="http://schemas.openxmlformats.org/officeDocument/2006/relationships/image" Target="../media/image39.png"/><Relationship Id="rId76" Type="http://schemas.openxmlformats.org/officeDocument/2006/relationships/customXml" Target="../ink/ink38.xml"/><Relationship Id="rId75" Type="http://schemas.openxmlformats.org/officeDocument/2006/relationships/image" Target="../media/image38.png"/><Relationship Id="rId74" Type="http://schemas.openxmlformats.org/officeDocument/2006/relationships/customXml" Target="../ink/ink37.xml"/><Relationship Id="rId73" Type="http://schemas.openxmlformats.org/officeDocument/2006/relationships/image" Target="../media/image37.png"/><Relationship Id="rId72" Type="http://schemas.openxmlformats.org/officeDocument/2006/relationships/customXml" Target="../ink/ink36.xml"/><Relationship Id="rId71" Type="http://schemas.openxmlformats.org/officeDocument/2006/relationships/image" Target="../media/image36.png"/><Relationship Id="rId70" Type="http://schemas.openxmlformats.org/officeDocument/2006/relationships/customXml" Target="../ink/ink35.xml"/><Relationship Id="rId7" Type="http://schemas.openxmlformats.org/officeDocument/2006/relationships/image" Target="../media/image4.png"/><Relationship Id="rId69" Type="http://schemas.openxmlformats.org/officeDocument/2006/relationships/image" Target="../media/image35.png"/><Relationship Id="rId68" Type="http://schemas.openxmlformats.org/officeDocument/2006/relationships/customXml" Target="../ink/ink34.xml"/><Relationship Id="rId67" Type="http://schemas.openxmlformats.org/officeDocument/2006/relationships/image" Target="../media/image34.png"/><Relationship Id="rId66" Type="http://schemas.openxmlformats.org/officeDocument/2006/relationships/customXml" Target="../ink/ink33.xml"/><Relationship Id="rId65" Type="http://schemas.openxmlformats.org/officeDocument/2006/relationships/image" Target="../media/image33.png"/><Relationship Id="rId64" Type="http://schemas.openxmlformats.org/officeDocument/2006/relationships/customXml" Target="../ink/ink32.xml"/><Relationship Id="rId63" Type="http://schemas.openxmlformats.org/officeDocument/2006/relationships/image" Target="../media/image32.png"/><Relationship Id="rId62" Type="http://schemas.openxmlformats.org/officeDocument/2006/relationships/customXml" Target="../ink/ink31.xml"/><Relationship Id="rId61" Type="http://schemas.openxmlformats.org/officeDocument/2006/relationships/image" Target="../media/image3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30.png"/><Relationship Id="rId58" Type="http://schemas.openxmlformats.org/officeDocument/2006/relationships/customXml" Target="../ink/ink29.xml"/><Relationship Id="rId57" Type="http://schemas.openxmlformats.org/officeDocument/2006/relationships/image" Target="../media/image29.png"/><Relationship Id="rId56" Type="http://schemas.openxmlformats.org/officeDocument/2006/relationships/customXml" Target="../ink/ink28.xml"/><Relationship Id="rId55" Type="http://schemas.openxmlformats.org/officeDocument/2006/relationships/image" Target="../media/image28.png"/><Relationship Id="rId54" Type="http://schemas.openxmlformats.org/officeDocument/2006/relationships/customXml" Target="../ink/ink27.xml"/><Relationship Id="rId53" Type="http://schemas.openxmlformats.org/officeDocument/2006/relationships/image" Target="../media/image27.png"/><Relationship Id="rId52" Type="http://schemas.openxmlformats.org/officeDocument/2006/relationships/customXml" Target="../ink/ink26.xml"/><Relationship Id="rId51" Type="http://schemas.openxmlformats.org/officeDocument/2006/relationships/image" Target="../media/image26.png"/><Relationship Id="rId50" Type="http://schemas.openxmlformats.org/officeDocument/2006/relationships/customXml" Target="../ink/ink25.xml"/><Relationship Id="rId5" Type="http://schemas.openxmlformats.org/officeDocument/2006/relationships/image" Target="../media/image3.png"/><Relationship Id="rId49" Type="http://schemas.openxmlformats.org/officeDocument/2006/relationships/image" Target="../media/image25.png"/><Relationship Id="rId48" Type="http://schemas.openxmlformats.org/officeDocument/2006/relationships/customXml" Target="../ink/ink24.xml"/><Relationship Id="rId47" Type="http://schemas.openxmlformats.org/officeDocument/2006/relationships/image" Target="../media/image24.png"/><Relationship Id="rId46" Type="http://schemas.openxmlformats.org/officeDocument/2006/relationships/customXml" Target="../ink/ink23.xml"/><Relationship Id="rId45" Type="http://schemas.openxmlformats.org/officeDocument/2006/relationships/image" Target="../media/image23.png"/><Relationship Id="rId44" Type="http://schemas.openxmlformats.org/officeDocument/2006/relationships/customXml" Target="../ink/ink22.xml"/><Relationship Id="rId43" Type="http://schemas.openxmlformats.org/officeDocument/2006/relationships/image" Target="../media/image22.png"/><Relationship Id="rId42" Type="http://schemas.openxmlformats.org/officeDocument/2006/relationships/customXml" Target="../ink/ink21.xml"/><Relationship Id="rId41" Type="http://schemas.openxmlformats.org/officeDocument/2006/relationships/image" Target="../media/image2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0.png"/><Relationship Id="rId38" Type="http://schemas.openxmlformats.org/officeDocument/2006/relationships/customXml" Target="../ink/ink19.xml"/><Relationship Id="rId37" Type="http://schemas.openxmlformats.org/officeDocument/2006/relationships/image" Target="../media/image19.png"/><Relationship Id="rId36" Type="http://schemas.openxmlformats.org/officeDocument/2006/relationships/customXml" Target="../ink/ink18.xml"/><Relationship Id="rId35" Type="http://schemas.openxmlformats.org/officeDocument/2006/relationships/image" Target="../media/image18.png"/><Relationship Id="rId34" Type="http://schemas.openxmlformats.org/officeDocument/2006/relationships/customXml" Target="../ink/ink17.xml"/><Relationship Id="rId33" Type="http://schemas.openxmlformats.org/officeDocument/2006/relationships/image" Target="../media/image17.png"/><Relationship Id="rId32" Type="http://schemas.openxmlformats.org/officeDocument/2006/relationships/customXml" Target="../ink/ink16.xml"/><Relationship Id="rId31" Type="http://schemas.openxmlformats.org/officeDocument/2006/relationships/image" Target="../media/image16.png"/><Relationship Id="rId30" Type="http://schemas.openxmlformats.org/officeDocument/2006/relationships/customXml" Target="../ink/ink15.xml"/><Relationship Id="rId3" Type="http://schemas.openxmlformats.org/officeDocument/2006/relationships/image" Target="../media/image2.png"/><Relationship Id="rId29" Type="http://schemas.openxmlformats.org/officeDocument/2006/relationships/image" Target="../media/image15.png"/><Relationship Id="rId28" Type="http://schemas.openxmlformats.org/officeDocument/2006/relationships/customXml" Target="../ink/ink14.xml"/><Relationship Id="rId27" Type="http://schemas.openxmlformats.org/officeDocument/2006/relationships/image" Target="../media/image14.png"/><Relationship Id="rId26" Type="http://schemas.openxmlformats.org/officeDocument/2006/relationships/customXml" Target="../ink/ink13.xml"/><Relationship Id="rId25" Type="http://schemas.openxmlformats.org/officeDocument/2006/relationships/image" Target="../media/image13.png"/><Relationship Id="rId24" Type="http://schemas.openxmlformats.org/officeDocument/2006/relationships/customXml" Target="../ink/ink12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0.png"/><Relationship Id="rId18" Type="http://schemas.openxmlformats.org/officeDocument/2006/relationships/customXml" Target="../ink/ink9.xml"/><Relationship Id="rId17" Type="http://schemas.openxmlformats.org/officeDocument/2006/relationships/image" Target="../media/image9.png"/><Relationship Id="rId16" Type="http://schemas.openxmlformats.org/officeDocument/2006/relationships/customXml" Target="../ink/ink8.xml"/><Relationship Id="rId15" Type="http://schemas.openxmlformats.org/officeDocument/2006/relationships/image" Target="../media/image8.png"/><Relationship Id="rId14" Type="http://schemas.openxmlformats.org/officeDocument/2006/relationships/customXml" Target="../ink/ink7.xml"/><Relationship Id="rId13" Type="http://schemas.openxmlformats.org/officeDocument/2006/relationships/image" Target="../media/image7.png"/><Relationship Id="rId12" Type="http://schemas.openxmlformats.org/officeDocument/2006/relationships/customXml" Target="../ink/ink6.xml"/><Relationship Id="rId11" Type="http://schemas.openxmlformats.org/officeDocument/2006/relationships/image" Target="../media/image6.png"/><Relationship Id="rId100" Type="http://schemas.openxmlformats.org/officeDocument/2006/relationships/slideLayout" Target="../slideLayouts/slideLayout2.xml"/><Relationship Id="rId10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customXml" Target="../ink/ink232.xml"/><Relationship Id="rId3" Type="http://schemas.openxmlformats.org/officeDocument/2006/relationships/image" Target="../media/image272.png"/><Relationship Id="rId2" Type="http://schemas.openxmlformats.org/officeDocument/2006/relationships/customXml" Target="../ink/ink231.xml"/><Relationship Id="rId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png"/><Relationship Id="rId8" Type="http://schemas.openxmlformats.org/officeDocument/2006/relationships/customXml" Target="../ink/ink236.xml"/><Relationship Id="rId7" Type="http://schemas.openxmlformats.org/officeDocument/2006/relationships/image" Target="../media/image277.png"/><Relationship Id="rId6" Type="http://schemas.openxmlformats.org/officeDocument/2006/relationships/customXml" Target="../ink/ink235.xml"/><Relationship Id="rId5" Type="http://schemas.openxmlformats.org/officeDocument/2006/relationships/image" Target="../media/image276.png"/><Relationship Id="rId4" Type="http://schemas.openxmlformats.org/officeDocument/2006/relationships/customXml" Target="../ink/ink234.xml"/><Relationship Id="rId3" Type="http://schemas.openxmlformats.org/officeDocument/2006/relationships/image" Target="../media/image275.png"/><Relationship Id="rId2" Type="http://schemas.openxmlformats.org/officeDocument/2006/relationships/customXml" Target="../ink/ink23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81.png"/><Relationship Id="rId13" Type="http://schemas.openxmlformats.org/officeDocument/2006/relationships/image" Target="../media/image280.png"/><Relationship Id="rId12" Type="http://schemas.openxmlformats.org/officeDocument/2006/relationships/customXml" Target="../ink/ink238.xml"/><Relationship Id="rId11" Type="http://schemas.openxmlformats.org/officeDocument/2006/relationships/image" Target="../media/image279.png"/><Relationship Id="rId10" Type="http://schemas.openxmlformats.org/officeDocument/2006/relationships/customXml" Target="../ink/ink237.xml"/><Relationship Id="rId1" Type="http://schemas.openxmlformats.org/officeDocument/2006/relationships/image" Target="../media/image27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6.png"/><Relationship Id="rId8" Type="http://schemas.openxmlformats.org/officeDocument/2006/relationships/customXml" Target="../ink/ink242.xml"/><Relationship Id="rId7" Type="http://schemas.openxmlformats.org/officeDocument/2006/relationships/image" Target="../media/image285.png"/><Relationship Id="rId6" Type="http://schemas.openxmlformats.org/officeDocument/2006/relationships/customXml" Target="../ink/ink241.xml"/><Relationship Id="rId5" Type="http://schemas.openxmlformats.org/officeDocument/2006/relationships/image" Target="../media/image284.png"/><Relationship Id="rId4" Type="http://schemas.openxmlformats.org/officeDocument/2006/relationships/customXml" Target="../ink/ink240.xml"/><Relationship Id="rId3" Type="http://schemas.openxmlformats.org/officeDocument/2006/relationships/image" Target="../media/image283.png"/><Relationship Id="rId2" Type="http://schemas.openxmlformats.org/officeDocument/2006/relationships/customXml" Target="../ink/ink23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8.png"/><Relationship Id="rId12" Type="http://schemas.openxmlformats.org/officeDocument/2006/relationships/customXml" Target="../ink/ink244.xml"/><Relationship Id="rId11" Type="http://schemas.openxmlformats.org/officeDocument/2006/relationships/image" Target="../media/image287.png"/><Relationship Id="rId10" Type="http://schemas.openxmlformats.org/officeDocument/2006/relationships/customXml" Target="../ink/ink243.xml"/><Relationship Id="rId1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png"/><Relationship Id="rId8" Type="http://schemas.openxmlformats.org/officeDocument/2006/relationships/customXml" Target="../ink/ink248.xml"/><Relationship Id="rId7" Type="http://schemas.openxmlformats.org/officeDocument/2006/relationships/image" Target="../media/image294.png"/><Relationship Id="rId6" Type="http://schemas.openxmlformats.org/officeDocument/2006/relationships/customXml" Target="../ink/ink247.xml"/><Relationship Id="rId5" Type="http://schemas.openxmlformats.org/officeDocument/2006/relationships/image" Target="../media/image293.png"/><Relationship Id="rId4" Type="http://schemas.openxmlformats.org/officeDocument/2006/relationships/customXml" Target="../ink/ink246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09.png"/><Relationship Id="rId36" Type="http://schemas.openxmlformats.org/officeDocument/2006/relationships/customXml" Target="../ink/ink262.xml"/><Relationship Id="rId35" Type="http://schemas.openxmlformats.org/officeDocument/2006/relationships/image" Target="../media/image308.png"/><Relationship Id="rId34" Type="http://schemas.openxmlformats.org/officeDocument/2006/relationships/customXml" Target="../ink/ink261.xml"/><Relationship Id="rId33" Type="http://schemas.openxmlformats.org/officeDocument/2006/relationships/image" Target="../media/image307.png"/><Relationship Id="rId32" Type="http://schemas.openxmlformats.org/officeDocument/2006/relationships/customXml" Target="../ink/ink260.xml"/><Relationship Id="rId31" Type="http://schemas.openxmlformats.org/officeDocument/2006/relationships/image" Target="../media/image306.png"/><Relationship Id="rId30" Type="http://schemas.openxmlformats.org/officeDocument/2006/relationships/customXml" Target="../ink/ink259.xml"/><Relationship Id="rId3" Type="http://schemas.openxmlformats.org/officeDocument/2006/relationships/image" Target="../media/image292.png"/><Relationship Id="rId29" Type="http://schemas.openxmlformats.org/officeDocument/2006/relationships/image" Target="../media/image305.png"/><Relationship Id="rId28" Type="http://schemas.openxmlformats.org/officeDocument/2006/relationships/customXml" Target="../ink/ink258.xml"/><Relationship Id="rId27" Type="http://schemas.openxmlformats.org/officeDocument/2006/relationships/image" Target="../media/image304.png"/><Relationship Id="rId26" Type="http://schemas.openxmlformats.org/officeDocument/2006/relationships/customXml" Target="../ink/ink257.xml"/><Relationship Id="rId25" Type="http://schemas.openxmlformats.org/officeDocument/2006/relationships/image" Target="../media/image303.png"/><Relationship Id="rId24" Type="http://schemas.openxmlformats.org/officeDocument/2006/relationships/customXml" Target="../ink/ink256.xml"/><Relationship Id="rId23" Type="http://schemas.openxmlformats.org/officeDocument/2006/relationships/image" Target="../media/image302.png"/><Relationship Id="rId22" Type="http://schemas.openxmlformats.org/officeDocument/2006/relationships/customXml" Target="../ink/ink255.xml"/><Relationship Id="rId21" Type="http://schemas.openxmlformats.org/officeDocument/2006/relationships/image" Target="../media/image301.png"/><Relationship Id="rId20" Type="http://schemas.openxmlformats.org/officeDocument/2006/relationships/customXml" Target="../ink/ink254.xml"/><Relationship Id="rId2" Type="http://schemas.openxmlformats.org/officeDocument/2006/relationships/customXml" Target="../ink/ink245.xml"/><Relationship Id="rId19" Type="http://schemas.openxmlformats.org/officeDocument/2006/relationships/image" Target="../media/image300.png"/><Relationship Id="rId18" Type="http://schemas.openxmlformats.org/officeDocument/2006/relationships/customXml" Target="../ink/ink253.xml"/><Relationship Id="rId17" Type="http://schemas.openxmlformats.org/officeDocument/2006/relationships/image" Target="../media/image299.png"/><Relationship Id="rId16" Type="http://schemas.openxmlformats.org/officeDocument/2006/relationships/customXml" Target="../ink/ink252.xml"/><Relationship Id="rId15" Type="http://schemas.openxmlformats.org/officeDocument/2006/relationships/image" Target="../media/image298.png"/><Relationship Id="rId14" Type="http://schemas.openxmlformats.org/officeDocument/2006/relationships/customXml" Target="../ink/ink251.xml"/><Relationship Id="rId13" Type="http://schemas.openxmlformats.org/officeDocument/2006/relationships/image" Target="../media/image297.png"/><Relationship Id="rId12" Type="http://schemas.openxmlformats.org/officeDocument/2006/relationships/customXml" Target="../ink/ink250.xml"/><Relationship Id="rId11" Type="http://schemas.openxmlformats.org/officeDocument/2006/relationships/image" Target="../media/image296.png"/><Relationship Id="rId10" Type="http://schemas.openxmlformats.org/officeDocument/2006/relationships/customXml" Target="../ink/ink249.xml"/><Relationship Id="rId1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8" Type="http://schemas.openxmlformats.org/officeDocument/2006/relationships/customXml" Target="../ink/ink266.xml"/><Relationship Id="rId7" Type="http://schemas.openxmlformats.org/officeDocument/2006/relationships/image" Target="../media/image316.png"/><Relationship Id="rId6" Type="http://schemas.openxmlformats.org/officeDocument/2006/relationships/customXml" Target="../ink/ink265.xml"/><Relationship Id="rId5" Type="http://schemas.openxmlformats.org/officeDocument/2006/relationships/image" Target="../media/image315.png"/><Relationship Id="rId4" Type="http://schemas.openxmlformats.org/officeDocument/2006/relationships/customXml" Target="../ink/ink264.xml"/><Relationship Id="rId3" Type="http://schemas.openxmlformats.org/officeDocument/2006/relationships/image" Target="../media/image314.png"/><Relationship Id="rId2" Type="http://schemas.openxmlformats.org/officeDocument/2006/relationships/customXml" Target="../ink/ink26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19.png"/><Relationship Id="rId12" Type="http://schemas.openxmlformats.org/officeDocument/2006/relationships/customXml" Target="../ink/ink268.xml"/><Relationship Id="rId11" Type="http://schemas.openxmlformats.org/officeDocument/2006/relationships/image" Target="../media/image318.png"/><Relationship Id="rId10" Type="http://schemas.openxmlformats.org/officeDocument/2006/relationships/customXml" Target="../ink/ink267.xml"/><Relationship Id="rId1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customXml" Target="../ink/ink272.xml"/><Relationship Id="rId7" Type="http://schemas.openxmlformats.org/officeDocument/2006/relationships/image" Target="../media/image323.png"/><Relationship Id="rId6" Type="http://schemas.openxmlformats.org/officeDocument/2006/relationships/customXml" Target="../ink/ink271.xml"/><Relationship Id="rId5" Type="http://schemas.openxmlformats.org/officeDocument/2006/relationships/image" Target="../media/image322.png"/><Relationship Id="rId4" Type="http://schemas.openxmlformats.org/officeDocument/2006/relationships/customXml" Target="../ink/ink270.xml"/><Relationship Id="rId3" Type="http://schemas.openxmlformats.org/officeDocument/2006/relationships/image" Target="../media/image321.png"/><Relationship Id="rId2" Type="http://schemas.openxmlformats.org/officeDocument/2006/relationships/customXml" Target="../ink/ink26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6.png"/><Relationship Id="rId10" Type="http://schemas.openxmlformats.org/officeDocument/2006/relationships/image" Target="../media/image325.png"/><Relationship Id="rId1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76.xml"/><Relationship Id="rId8" Type="http://schemas.openxmlformats.org/officeDocument/2006/relationships/image" Target="../media/image331.png"/><Relationship Id="rId7" Type="http://schemas.openxmlformats.org/officeDocument/2006/relationships/customXml" Target="../ink/ink275.xml"/><Relationship Id="rId6" Type="http://schemas.openxmlformats.org/officeDocument/2006/relationships/image" Target="../media/image330.png"/><Relationship Id="rId5" Type="http://schemas.openxmlformats.org/officeDocument/2006/relationships/customXml" Target="../ink/ink274.xml"/><Relationship Id="rId4" Type="http://schemas.openxmlformats.org/officeDocument/2006/relationships/image" Target="../media/image329.png"/><Relationship Id="rId3" Type="http://schemas.openxmlformats.org/officeDocument/2006/relationships/customXml" Target="../ink/ink273.xml"/><Relationship Id="rId2" Type="http://schemas.openxmlformats.org/officeDocument/2006/relationships/image" Target="../media/image32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33.png"/><Relationship Id="rId11" Type="http://schemas.openxmlformats.org/officeDocument/2006/relationships/customXml" Target="../ink/ink277.xml"/><Relationship Id="rId10" Type="http://schemas.openxmlformats.org/officeDocument/2006/relationships/image" Target="../media/image332.png"/><Relationship Id="rId1" Type="http://schemas.openxmlformats.org/officeDocument/2006/relationships/image" Target="../media/image3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customXml" Target="../ink/ink53.xml"/><Relationship Id="rId7" Type="http://schemas.openxmlformats.org/officeDocument/2006/relationships/image" Target="../media/image54.png"/><Relationship Id="rId6" Type="http://schemas.openxmlformats.org/officeDocument/2006/relationships/customXml" Target="../ink/ink52.xml"/><Relationship Id="rId5" Type="http://schemas.openxmlformats.org/officeDocument/2006/relationships/image" Target="../media/image53.png"/><Relationship Id="rId4" Type="http://schemas.openxmlformats.org/officeDocument/2006/relationships/customXml" Target="../ink/ink51.xml"/><Relationship Id="rId3" Type="http://schemas.openxmlformats.org/officeDocument/2006/relationships/image" Target="../media/image52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3.png"/><Relationship Id="rId21" Type="http://schemas.openxmlformats.org/officeDocument/2006/relationships/image" Target="../media/image62.png"/><Relationship Id="rId20" Type="http://schemas.openxmlformats.org/officeDocument/2006/relationships/customXml" Target="../ink/ink58.xml"/><Relationship Id="rId2" Type="http://schemas.openxmlformats.org/officeDocument/2006/relationships/customXml" Target="../ink/ink50.xml"/><Relationship Id="rId19" Type="http://schemas.openxmlformats.org/officeDocument/2006/relationships/image" Target="../media/image61.png"/><Relationship Id="rId18" Type="http://schemas.openxmlformats.org/officeDocument/2006/relationships/image" Target="../media/image60.png"/><Relationship Id="rId17" Type="http://schemas.openxmlformats.org/officeDocument/2006/relationships/customXml" Target="../ink/ink57.xml"/><Relationship Id="rId16" Type="http://schemas.openxmlformats.org/officeDocument/2006/relationships/image" Target="../media/image59.png"/><Relationship Id="rId15" Type="http://schemas.openxmlformats.org/officeDocument/2006/relationships/customXml" Target="../ink/ink56.xml"/><Relationship Id="rId14" Type="http://schemas.openxmlformats.org/officeDocument/2006/relationships/image" Target="../media/image58.png"/><Relationship Id="rId13" Type="http://schemas.openxmlformats.org/officeDocument/2006/relationships/customXml" Target="../ink/ink55.xml"/><Relationship Id="rId12" Type="http://schemas.openxmlformats.org/officeDocument/2006/relationships/image" Target="../media/image57.png"/><Relationship Id="rId11" Type="http://schemas.openxmlformats.org/officeDocument/2006/relationships/customXml" Target="../ink/ink54.xml"/><Relationship Id="rId10" Type="http://schemas.openxmlformats.org/officeDocument/2006/relationships/image" Target="../media/image56.png"/><Relationship Id="rId1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1" Type="http://schemas.openxmlformats.org/officeDocument/2006/relationships/image" Target="../media/image33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1.xml"/><Relationship Id="rId8" Type="http://schemas.openxmlformats.org/officeDocument/2006/relationships/image" Target="../media/image19.png"/><Relationship Id="rId7" Type="http://schemas.openxmlformats.org/officeDocument/2006/relationships/customXml" Target="../ink/ink280.xml"/><Relationship Id="rId6" Type="http://schemas.openxmlformats.org/officeDocument/2006/relationships/image" Target="../media/image339.png"/><Relationship Id="rId5" Type="http://schemas.openxmlformats.org/officeDocument/2006/relationships/customXml" Target="../ink/ink279.xml"/><Relationship Id="rId4" Type="http://schemas.openxmlformats.org/officeDocument/2006/relationships/image" Target="../media/image338.png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353.png"/><Relationship Id="rId37" Type="http://schemas.openxmlformats.org/officeDocument/2006/relationships/customXml" Target="../ink/ink296.xml"/><Relationship Id="rId36" Type="http://schemas.openxmlformats.org/officeDocument/2006/relationships/image" Target="../media/image352.png"/><Relationship Id="rId35" Type="http://schemas.openxmlformats.org/officeDocument/2006/relationships/customXml" Target="../ink/ink295.xml"/><Relationship Id="rId34" Type="http://schemas.openxmlformats.org/officeDocument/2006/relationships/image" Target="../media/image351.png"/><Relationship Id="rId33" Type="http://schemas.openxmlformats.org/officeDocument/2006/relationships/customXml" Target="../ink/ink294.xml"/><Relationship Id="rId32" Type="http://schemas.openxmlformats.org/officeDocument/2006/relationships/image" Target="../media/image350.png"/><Relationship Id="rId31" Type="http://schemas.openxmlformats.org/officeDocument/2006/relationships/customXml" Target="../ink/ink293.xml"/><Relationship Id="rId30" Type="http://schemas.openxmlformats.org/officeDocument/2006/relationships/image" Target="../media/image349.png"/><Relationship Id="rId3" Type="http://schemas.openxmlformats.org/officeDocument/2006/relationships/customXml" Target="../ink/ink278.xml"/><Relationship Id="rId29" Type="http://schemas.openxmlformats.org/officeDocument/2006/relationships/customXml" Target="../ink/ink292.xml"/><Relationship Id="rId28" Type="http://schemas.openxmlformats.org/officeDocument/2006/relationships/customXml" Target="../ink/ink291.xml"/><Relationship Id="rId27" Type="http://schemas.openxmlformats.org/officeDocument/2006/relationships/image" Target="../media/image348.png"/><Relationship Id="rId26" Type="http://schemas.openxmlformats.org/officeDocument/2006/relationships/customXml" Target="../ink/ink290.xml"/><Relationship Id="rId25" Type="http://schemas.openxmlformats.org/officeDocument/2006/relationships/image" Target="../media/image347.png"/><Relationship Id="rId24" Type="http://schemas.openxmlformats.org/officeDocument/2006/relationships/customXml" Target="../ink/ink289.xml"/><Relationship Id="rId23" Type="http://schemas.openxmlformats.org/officeDocument/2006/relationships/image" Target="../media/image346.png"/><Relationship Id="rId22" Type="http://schemas.openxmlformats.org/officeDocument/2006/relationships/customXml" Target="../ink/ink288.xml"/><Relationship Id="rId21" Type="http://schemas.openxmlformats.org/officeDocument/2006/relationships/image" Target="../media/image345.png"/><Relationship Id="rId20" Type="http://schemas.openxmlformats.org/officeDocument/2006/relationships/customXml" Target="../ink/ink287.xml"/><Relationship Id="rId2" Type="http://schemas.openxmlformats.org/officeDocument/2006/relationships/image" Target="../media/image337.png"/><Relationship Id="rId19" Type="http://schemas.openxmlformats.org/officeDocument/2006/relationships/image" Target="../media/image344.png"/><Relationship Id="rId18" Type="http://schemas.openxmlformats.org/officeDocument/2006/relationships/customXml" Target="../ink/ink286.xml"/><Relationship Id="rId17" Type="http://schemas.openxmlformats.org/officeDocument/2006/relationships/image" Target="../media/image343.png"/><Relationship Id="rId16" Type="http://schemas.openxmlformats.org/officeDocument/2006/relationships/customXml" Target="../ink/ink285.xml"/><Relationship Id="rId15" Type="http://schemas.openxmlformats.org/officeDocument/2006/relationships/image" Target="../media/image342.png"/><Relationship Id="rId14" Type="http://schemas.openxmlformats.org/officeDocument/2006/relationships/customXml" Target="../ink/ink284.xml"/><Relationship Id="rId13" Type="http://schemas.openxmlformats.org/officeDocument/2006/relationships/image" Target="../media/image341.png"/><Relationship Id="rId12" Type="http://schemas.openxmlformats.org/officeDocument/2006/relationships/customXml" Target="../ink/ink283.xml"/><Relationship Id="rId11" Type="http://schemas.openxmlformats.org/officeDocument/2006/relationships/image" Target="../media/image340.png"/><Relationship Id="rId10" Type="http://schemas.openxmlformats.org/officeDocument/2006/relationships/customXml" Target="../ink/ink282.xml"/><Relationship Id="rId1" Type="http://schemas.openxmlformats.org/officeDocument/2006/relationships/image" Target="../media/image33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0.xml"/><Relationship Id="rId8" Type="http://schemas.openxmlformats.org/officeDocument/2006/relationships/image" Target="../media/image358.png"/><Relationship Id="rId7" Type="http://schemas.openxmlformats.org/officeDocument/2006/relationships/customXml" Target="../ink/ink299.xml"/><Relationship Id="rId6" Type="http://schemas.openxmlformats.org/officeDocument/2006/relationships/image" Target="../media/image357.png"/><Relationship Id="rId5" Type="http://schemas.openxmlformats.org/officeDocument/2006/relationships/customXml" Target="../ink/ink298.xml"/><Relationship Id="rId4" Type="http://schemas.openxmlformats.org/officeDocument/2006/relationships/image" Target="../media/image356.png"/><Relationship Id="rId3" Type="http://schemas.openxmlformats.org/officeDocument/2006/relationships/customXml" Target="../ink/ink297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65.png"/><Relationship Id="rId20" Type="http://schemas.openxmlformats.org/officeDocument/2006/relationships/customXml" Target="../ink/ink305.xml"/><Relationship Id="rId2" Type="http://schemas.openxmlformats.org/officeDocument/2006/relationships/image" Target="../media/image355.png"/><Relationship Id="rId19" Type="http://schemas.openxmlformats.org/officeDocument/2006/relationships/image" Target="../media/image364.png"/><Relationship Id="rId18" Type="http://schemas.openxmlformats.org/officeDocument/2006/relationships/customXml" Target="../ink/ink304.xml"/><Relationship Id="rId17" Type="http://schemas.openxmlformats.org/officeDocument/2006/relationships/image" Target="../media/image363.png"/><Relationship Id="rId16" Type="http://schemas.openxmlformats.org/officeDocument/2006/relationships/customXml" Target="../ink/ink303.xml"/><Relationship Id="rId15" Type="http://schemas.openxmlformats.org/officeDocument/2006/relationships/image" Target="../media/image362.png"/><Relationship Id="rId14" Type="http://schemas.openxmlformats.org/officeDocument/2006/relationships/customXml" Target="../ink/ink302.xml"/><Relationship Id="rId13" Type="http://schemas.openxmlformats.org/officeDocument/2006/relationships/image" Target="../media/image361.png"/><Relationship Id="rId12" Type="http://schemas.openxmlformats.org/officeDocument/2006/relationships/image" Target="../media/image360.png"/><Relationship Id="rId11" Type="http://schemas.openxmlformats.org/officeDocument/2006/relationships/customXml" Target="../ink/ink301.xml"/><Relationship Id="rId10" Type="http://schemas.openxmlformats.org/officeDocument/2006/relationships/image" Target="../media/image359.png"/><Relationship Id="rId1" Type="http://schemas.openxmlformats.org/officeDocument/2006/relationships/image" Target="../media/image35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png"/><Relationship Id="rId8" Type="http://schemas.openxmlformats.org/officeDocument/2006/relationships/image" Target="../media/image370.png"/><Relationship Id="rId7" Type="http://schemas.openxmlformats.org/officeDocument/2006/relationships/customXml" Target="../ink/ink308.xml"/><Relationship Id="rId6" Type="http://schemas.openxmlformats.org/officeDocument/2006/relationships/image" Target="../media/image369.png"/><Relationship Id="rId5" Type="http://schemas.openxmlformats.org/officeDocument/2006/relationships/customXml" Target="../ink/ink307.xml"/><Relationship Id="rId4" Type="http://schemas.openxmlformats.org/officeDocument/2006/relationships/image" Target="../media/image368.png"/><Relationship Id="rId3" Type="http://schemas.openxmlformats.org/officeDocument/2006/relationships/customXml" Target="../ink/ink306.xml"/><Relationship Id="rId2" Type="http://schemas.openxmlformats.org/officeDocument/2006/relationships/image" Target="../media/image367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75.png"/><Relationship Id="rId16" Type="http://schemas.openxmlformats.org/officeDocument/2006/relationships/customXml" Target="../ink/ink312.xml"/><Relationship Id="rId15" Type="http://schemas.openxmlformats.org/officeDocument/2006/relationships/image" Target="../media/image374.png"/><Relationship Id="rId14" Type="http://schemas.openxmlformats.org/officeDocument/2006/relationships/customXml" Target="../ink/ink311.xml"/><Relationship Id="rId13" Type="http://schemas.openxmlformats.org/officeDocument/2006/relationships/image" Target="../media/image373.png"/><Relationship Id="rId12" Type="http://schemas.openxmlformats.org/officeDocument/2006/relationships/customXml" Target="../ink/ink310.xml"/><Relationship Id="rId11" Type="http://schemas.openxmlformats.org/officeDocument/2006/relationships/image" Target="../media/image372.png"/><Relationship Id="rId10" Type="http://schemas.openxmlformats.org/officeDocument/2006/relationships/customXml" Target="../ink/ink309.xml"/><Relationship Id="rId1" Type="http://schemas.openxmlformats.org/officeDocument/2006/relationships/image" Target="../media/image36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customXml" Target="../ink/ink313.xml"/><Relationship Id="rId4" Type="http://schemas.openxmlformats.org/officeDocument/2006/relationships/image" Target="../media/image379.png"/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image" Target="../media/image37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customXml" Target="../ink/ink316.xml"/><Relationship Id="rId7" Type="http://schemas.openxmlformats.org/officeDocument/2006/relationships/image" Target="../media/image385.png"/><Relationship Id="rId6" Type="http://schemas.openxmlformats.org/officeDocument/2006/relationships/customXml" Target="../ink/ink315.xml"/><Relationship Id="rId5" Type="http://schemas.openxmlformats.org/officeDocument/2006/relationships/image" Target="../media/image384.png"/><Relationship Id="rId4" Type="http://schemas.openxmlformats.org/officeDocument/2006/relationships/customXml" Target="../ink/ink314.xml"/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7.png"/><Relationship Id="rId10" Type="http://schemas.openxmlformats.org/officeDocument/2006/relationships/customXml" Target="../ink/ink317.xml"/><Relationship Id="rId1" Type="http://schemas.openxmlformats.org/officeDocument/2006/relationships/image" Target="../media/image3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2.png"/><Relationship Id="rId8" Type="http://schemas.openxmlformats.org/officeDocument/2006/relationships/customXml" Target="../ink/ink321.xml"/><Relationship Id="rId7" Type="http://schemas.openxmlformats.org/officeDocument/2006/relationships/image" Target="../media/image391.png"/><Relationship Id="rId60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59" Type="http://schemas.openxmlformats.org/officeDocument/2006/relationships/image" Target="../media/image417.png"/><Relationship Id="rId58" Type="http://schemas.openxmlformats.org/officeDocument/2006/relationships/customXml" Target="../ink/ink346.xml"/><Relationship Id="rId57" Type="http://schemas.openxmlformats.org/officeDocument/2006/relationships/image" Target="../media/image416.png"/><Relationship Id="rId56" Type="http://schemas.openxmlformats.org/officeDocument/2006/relationships/customXml" Target="../ink/ink345.xml"/><Relationship Id="rId55" Type="http://schemas.openxmlformats.org/officeDocument/2006/relationships/image" Target="../media/image415.png"/><Relationship Id="rId54" Type="http://schemas.openxmlformats.org/officeDocument/2006/relationships/customXml" Target="../ink/ink344.xml"/><Relationship Id="rId53" Type="http://schemas.openxmlformats.org/officeDocument/2006/relationships/image" Target="../media/image414.png"/><Relationship Id="rId52" Type="http://schemas.openxmlformats.org/officeDocument/2006/relationships/customXml" Target="../ink/ink343.xml"/><Relationship Id="rId51" Type="http://schemas.openxmlformats.org/officeDocument/2006/relationships/image" Target="../media/image413.png"/><Relationship Id="rId50" Type="http://schemas.openxmlformats.org/officeDocument/2006/relationships/customXml" Target="../ink/ink342.xml"/><Relationship Id="rId5" Type="http://schemas.openxmlformats.org/officeDocument/2006/relationships/image" Target="../media/image390.png"/><Relationship Id="rId49" Type="http://schemas.openxmlformats.org/officeDocument/2006/relationships/image" Target="../media/image412.png"/><Relationship Id="rId48" Type="http://schemas.openxmlformats.org/officeDocument/2006/relationships/customXml" Target="../ink/ink341.xml"/><Relationship Id="rId47" Type="http://schemas.openxmlformats.org/officeDocument/2006/relationships/image" Target="../media/image411.png"/><Relationship Id="rId46" Type="http://schemas.openxmlformats.org/officeDocument/2006/relationships/customXml" Target="../ink/ink340.xml"/><Relationship Id="rId45" Type="http://schemas.openxmlformats.org/officeDocument/2006/relationships/image" Target="../media/image410.png"/><Relationship Id="rId44" Type="http://schemas.openxmlformats.org/officeDocument/2006/relationships/customXml" Target="../ink/ink339.xml"/><Relationship Id="rId43" Type="http://schemas.openxmlformats.org/officeDocument/2006/relationships/image" Target="../media/image409.png"/><Relationship Id="rId42" Type="http://schemas.openxmlformats.org/officeDocument/2006/relationships/customXml" Target="../ink/ink338.xml"/><Relationship Id="rId41" Type="http://schemas.openxmlformats.org/officeDocument/2006/relationships/image" Target="../media/image408.png"/><Relationship Id="rId40" Type="http://schemas.openxmlformats.org/officeDocument/2006/relationships/customXml" Target="../ink/ink337.xml"/><Relationship Id="rId4" Type="http://schemas.openxmlformats.org/officeDocument/2006/relationships/customXml" Target="../ink/ink319.xml"/><Relationship Id="rId39" Type="http://schemas.openxmlformats.org/officeDocument/2006/relationships/image" Target="../media/image407.png"/><Relationship Id="rId38" Type="http://schemas.openxmlformats.org/officeDocument/2006/relationships/customXml" Target="../ink/ink336.xml"/><Relationship Id="rId37" Type="http://schemas.openxmlformats.org/officeDocument/2006/relationships/image" Target="../media/image406.png"/><Relationship Id="rId36" Type="http://schemas.openxmlformats.org/officeDocument/2006/relationships/customXml" Target="../ink/ink335.xml"/><Relationship Id="rId35" Type="http://schemas.openxmlformats.org/officeDocument/2006/relationships/image" Target="../media/image405.png"/><Relationship Id="rId34" Type="http://schemas.openxmlformats.org/officeDocument/2006/relationships/customXml" Target="../ink/ink334.xml"/><Relationship Id="rId33" Type="http://schemas.openxmlformats.org/officeDocument/2006/relationships/image" Target="../media/image404.png"/><Relationship Id="rId32" Type="http://schemas.openxmlformats.org/officeDocument/2006/relationships/customXml" Target="../ink/ink333.xml"/><Relationship Id="rId31" Type="http://schemas.openxmlformats.org/officeDocument/2006/relationships/image" Target="../media/image403.png"/><Relationship Id="rId30" Type="http://schemas.openxmlformats.org/officeDocument/2006/relationships/customXml" Target="../ink/ink332.xml"/><Relationship Id="rId3" Type="http://schemas.openxmlformats.org/officeDocument/2006/relationships/image" Target="../media/image389.png"/><Relationship Id="rId29" Type="http://schemas.openxmlformats.org/officeDocument/2006/relationships/image" Target="../media/image402.png"/><Relationship Id="rId28" Type="http://schemas.openxmlformats.org/officeDocument/2006/relationships/customXml" Target="../ink/ink331.xml"/><Relationship Id="rId27" Type="http://schemas.openxmlformats.org/officeDocument/2006/relationships/image" Target="../media/image401.png"/><Relationship Id="rId26" Type="http://schemas.openxmlformats.org/officeDocument/2006/relationships/customXml" Target="../ink/ink330.xml"/><Relationship Id="rId25" Type="http://schemas.openxmlformats.org/officeDocument/2006/relationships/image" Target="../media/image400.png"/><Relationship Id="rId24" Type="http://schemas.openxmlformats.org/officeDocument/2006/relationships/customXml" Target="../ink/ink329.xml"/><Relationship Id="rId23" Type="http://schemas.openxmlformats.org/officeDocument/2006/relationships/image" Target="../media/image399.png"/><Relationship Id="rId22" Type="http://schemas.openxmlformats.org/officeDocument/2006/relationships/customXml" Target="../ink/ink328.xml"/><Relationship Id="rId21" Type="http://schemas.openxmlformats.org/officeDocument/2006/relationships/image" Target="../media/image398.png"/><Relationship Id="rId20" Type="http://schemas.openxmlformats.org/officeDocument/2006/relationships/customXml" Target="../ink/ink327.xml"/><Relationship Id="rId2" Type="http://schemas.openxmlformats.org/officeDocument/2006/relationships/customXml" Target="../ink/ink318.xml"/><Relationship Id="rId19" Type="http://schemas.openxmlformats.org/officeDocument/2006/relationships/image" Target="../media/image397.png"/><Relationship Id="rId18" Type="http://schemas.openxmlformats.org/officeDocument/2006/relationships/customXml" Target="../ink/ink326.xml"/><Relationship Id="rId17" Type="http://schemas.openxmlformats.org/officeDocument/2006/relationships/image" Target="../media/image396.png"/><Relationship Id="rId16" Type="http://schemas.openxmlformats.org/officeDocument/2006/relationships/customXml" Target="../ink/ink325.xml"/><Relationship Id="rId15" Type="http://schemas.openxmlformats.org/officeDocument/2006/relationships/image" Target="../media/image395.png"/><Relationship Id="rId14" Type="http://schemas.openxmlformats.org/officeDocument/2006/relationships/customXml" Target="../ink/ink324.xml"/><Relationship Id="rId13" Type="http://schemas.openxmlformats.org/officeDocument/2006/relationships/image" Target="../media/image394.png"/><Relationship Id="rId12" Type="http://schemas.openxmlformats.org/officeDocument/2006/relationships/customXml" Target="../ink/ink323.xml"/><Relationship Id="rId11" Type="http://schemas.openxmlformats.org/officeDocument/2006/relationships/image" Target="../media/image393.png"/><Relationship Id="rId10" Type="http://schemas.openxmlformats.org/officeDocument/2006/relationships/customXml" Target="../ink/ink322.xml"/><Relationship Id="rId1" Type="http://schemas.openxmlformats.org/officeDocument/2006/relationships/image" Target="../media/image38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2.png"/><Relationship Id="rId7" Type="http://schemas.openxmlformats.org/officeDocument/2006/relationships/customXml" Target="../ink/ink349.xml"/><Relationship Id="rId6" Type="http://schemas.openxmlformats.org/officeDocument/2006/relationships/image" Target="../media/image421.png"/><Relationship Id="rId5" Type="http://schemas.openxmlformats.org/officeDocument/2006/relationships/customXml" Target="../ink/ink348.xml"/><Relationship Id="rId4" Type="http://schemas.openxmlformats.org/officeDocument/2006/relationships/image" Target="../media/image420.png"/><Relationship Id="rId3" Type="http://schemas.openxmlformats.org/officeDocument/2006/relationships/customXml" Target="../ink/ink347.xml"/><Relationship Id="rId2" Type="http://schemas.openxmlformats.org/officeDocument/2006/relationships/image" Target="../media/image419.png"/><Relationship Id="rId1" Type="http://schemas.openxmlformats.org/officeDocument/2006/relationships/image" Target="../media/image41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3.xml"/><Relationship Id="rId8" Type="http://schemas.openxmlformats.org/officeDocument/2006/relationships/image" Target="../media/image430.png"/><Relationship Id="rId7" Type="http://schemas.openxmlformats.org/officeDocument/2006/relationships/customXml" Target="../ink/ink352.xml"/><Relationship Id="rId6" Type="http://schemas.openxmlformats.org/officeDocument/2006/relationships/image" Target="../media/image429.png"/><Relationship Id="rId5" Type="http://schemas.openxmlformats.org/officeDocument/2006/relationships/customXml" Target="../ink/ink351.xml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450.png"/><Relationship Id="rId47" Type="http://schemas.openxmlformats.org/officeDocument/2006/relationships/customXml" Target="../ink/ink372.xml"/><Relationship Id="rId46" Type="http://schemas.openxmlformats.org/officeDocument/2006/relationships/image" Target="../media/image449.png"/><Relationship Id="rId45" Type="http://schemas.openxmlformats.org/officeDocument/2006/relationships/customXml" Target="../ink/ink371.xml"/><Relationship Id="rId44" Type="http://schemas.openxmlformats.org/officeDocument/2006/relationships/image" Target="../media/image448.png"/><Relationship Id="rId43" Type="http://schemas.openxmlformats.org/officeDocument/2006/relationships/customXml" Target="../ink/ink370.xml"/><Relationship Id="rId42" Type="http://schemas.openxmlformats.org/officeDocument/2006/relationships/image" Target="../media/image447.png"/><Relationship Id="rId41" Type="http://schemas.openxmlformats.org/officeDocument/2006/relationships/customXml" Target="../ink/ink369.xml"/><Relationship Id="rId40" Type="http://schemas.openxmlformats.org/officeDocument/2006/relationships/image" Target="../media/image446.png"/><Relationship Id="rId4" Type="http://schemas.openxmlformats.org/officeDocument/2006/relationships/image" Target="../media/image428.png"/><Relationship Id="rId39" Type="http://schemas.openxmlformats.org/officeDocument/2006/relationships/customXml" Target="../ink/ink368.xml"/><Relationship Id="rId38" Type="http://schemas.openxmlformats.org/officeDocument/2006/relationships/image" Target="../media/image445.png"/><Relationship Id="rId37" Type="http://schemas.openxmlformats.org/officeDocument/2006/relationships/customXml" Target="../ink/ink367.xml"/><Relationship Id="rId36" Type="http://schemas.openxmlformats.org/officeDocument/2006/relationships/image" Target="../media/image444.png"/><Relationship Id="rId35" Type="http://schemas.openxmlformats.org/officeDocument/2006/relationships/customXml" Target="../ink/ink366.xml"/><Relationship Id="rId34" Type="http://schemas.openxmlformats.org/officeDocument/2006/relationships/image" Target="../media/image443.png"/><Relationship Id="rId33" Type="http://schemas.openxmlformats.org/officeDocument/2006/relationships/customXml" Target="../ink/ink365.xml"/><Relationship Id="rId32" Type="http://schemas.openxmlformats.org/officeDocument/2006/relationships/image" Target="../media/image442.png"/><Relationship Id="rId31" Type="http://schemas.openxmlformats.org/officeDocument/2006/relationships/customXml" Target="../ink/ink364.xml"/><Relationship Id="rId30" Type="http://schemas.openxmlformats.org/officeDocument/2006/relationships/image" Target="../media/image441.png"/><Relationship Id="rId3" Type="http://schemas.openxmlformats.org/officeDocument/2006/relationships/customXml" Target="../ink/ink350.xml"/><Relationship Id="rId29" Type="http://schemas.openxmlformats.org/officeDocument/2006/relationships/customXml" Target="../ink/ink363.xml"/><Relationship Id="rId28" Type="http://schemas.openxmlformats.org/officeDocument/2006/relationships/image" Target="../media/image440.png"/><Relationship Id="rId27" Type="http://schemas.openxmlformats.org/officeDocument/2006/relationships/customXml" Target="../ink/ink362.xml"/><Relationship Id="rId26" Type="http://schemas.openxmlformats.org/officeDocument/2006/relationships/image" Target="../media/image439.png"/><Relationship Id="rId25" Type="http://schemas.openxmlformats.org/officeDocument/2006/relationships/customXml" Target="../ink/ink361.xml"/><Relationship Id="rId24" Type="http://schemas.openxmlformats.org/officeDocument/2006/relationships/image" Target="../media/image438.png"/><Relationship Id="rId23" Type="http://schemas.openxmlformats.org/officeDocument/2006/relationships/customXml" Target="../ink/ink360.xml"/><Relationship Id="rId22" Type="http://schemas.openxmlformats.org/officeDocument/2006/relationships/image" Target="../media/image437.png"/><Relationship Id="rId21" Type="http://schemas.openxmlformats.org/officeDocument/2006/relationships/customXml" Target="../ink/ink359.xml"/><Relationship Id="rId20" Type="http://schemas.openxmlformats.org/officeDocument/2006/relationships/image" Target="../media/image436.png"/><Relationship Id="rId2" Type="http://schemas.openxmlformats.org/officeDocument/2006/relationships/image" Target="../media/image427.png"/><Relationship Id="rId19" Type="http://schemas.openxmlformats.org/officeDocument/2006/relationships/customXml" Target="../ink/ink358.xml"/><Relationship Id="rId18" Type="http://schemas.openxmlformats.org/officeDocument/2006/relationships/image" Target="../media/image435.png"/><Relationship Id="rId17" Type="http://schemas.openxmlformats.org/officeDocument/2006/relationships/customXml" Target="../ink/ink357.xml"/><Relationship Id="rId16" Type="http://schemas.openxmlformats.org/officeDocument/2006/relationships/image" Target="../media/image434.png"/><Relationship Id="rId15" Type="http://schemas.openxmlformats.org/officeDocument/2006/relationships/customXml" Target="../ink/ink356.xml"/><Relationship Id="rId14" Type="http://schemas.openxmlformats.org/officeDocument/2006/relationships/image" Target="../media/image433.png"/><Relationship Id="rId13" Type="http://schemas.openxmlformats.org/officeDocument/2006/relationships/customXml" Target="../ink/ink355.xml"/><Relationship Id="rId12" Type="http://schemas.openxmlformats.org/officeDocument/2006/relationships/image" Target="../media/image432.png"/><Relationship Id="rId11" Type="http://schemas.openxmlformats.org/officeDocument/2006/relationships/customXml" Target="../ink/ink354.xml"/><Relationship Id="rId10" Type="http://schemas.openxmlformats.org/officeDocument/2006/relationships/image" Target="../media/image431.png"/><Relationship Id="rId1" Type="http://schemas.openxmlformats.org/officeDocument/2006/relationships/image" Target="../media/image42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4.png"/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image" Target="../media/image4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6.xml"/><Relationship Id="rId8" Type="http://schemas.openxmlformats.org/officeDocument/2006/relationships/image" Target="../media/image459.png"/><Relationship Id="rId7" Type="http://schemas.openxmlformats.org/officeDocument/2006/relationships/customXml" Target="../ink/ink375.xml"/><Relationship Id="rId69" Type="http://schemas.openxmlformats.org/officeDocument/2006/relationships/slideLayout" Target="../slideLayouts/slideLayout2.xml"/><Relationship Id="rId68" Type="http://schemas.openxmlformats.org/officeDocument/2006/relationships/image" Target="../media/image489.png"/><Relationship Id="rId67" Type="http://schemas.openxmlformats.org/officeDocument/2006/relationships/customXml" Target="../ink/ink404.xml"/><Relationship Id="rId66" Type="http://schemas.openxmlformats.org/officeDocument/2006/relationships/image" Target="../media/image488.png"/><Relationship Id="rId65" Type="http://schemas.openxmlformats.org/officeDocument/2006/relationships/customXml" Target="../ink/ink403.xml"/><Relationship Id="rId64" Type="http://schemas.openxmlformats.org/officeDocument/2006/relationships/image" Target="../media/image487.png"/><Relationship Id="rId63" Type="http://schemas.openxmlformats.org/officeDocument/2006/relationships/customXml" Target="../ink/ink402.xml"/><Relationship Id="rId62" Type="http://schemas.openxmlformats.org/officeDocument/2006/relationships/image" Target="../media/image486.png"/><Relationship Id="rId61" Type="http://schemas.openxmlformats.org/officeDocument/2006/relationships/customXml" Target="../ink/ink401.xml"/><Relationship Id="rId60" Type="http://schemas.openxmlformats.org/officeDocument/2006/relationships/image" Target="../media/image485.png"/><Relationship Id="rId6" Type="http://schemas.openxmlformats.org/officeDocument/2006/relationships/image" Target="../media/image458.png"/><Relationship Id="rId59" Type="http://schemas.openxmlformats.org/officeDocument/2006/relationships/customXml" Target="../ink/ink400.xml"/><Relationship Id="rId58" Type="http://schemas.openxmlformats.org/officeDocument/2006/relationships/image" Target="../media/image484.png"/><Relationship Id="rId57" Type="http://schemas.openxmlformats.org/officeDocument/2006/relationships/customXml" Target="../ink/ink399.xml"/><Relationship Id="rId56" Type="http://schemas.openxmlformats.org/officeDocument/2006/relationships/image" Target="../media/image483.png"/><Relationship Id="rId55" Type="http://schemas.openxmlformats.org/officeDocument/2006/relationships/customXml" Target="../ink/ink398.xml"/><Relationship Id="rId54" Type="http://schemas.openxmlformats.org/officeDocument/2006/relationships/image" Target="../media/image482.png"/><Relationship Id="rId53" Type="http://schemas.openxmlformats.org/officeDocument/2006/relationships/customXml" Target="../ink/ink397.xml"/><Relationship Id="rId52" Type="http://schemas.openxmlformats.org/officeDocument/2006/relationships/image" Target="../media/image481.png"/><Relationship Id="rId51" Type="http://schemas.openxmlformats.org/officeDocument/2006/relationships/customXml" Target="../ink/ink396.xml"/><Relationship Id="rId50" Type="http://schemas.openxmlformats.org/officeDocument/2006/relationships/image" Target="../media/image480.png"/><Relationship Id="rId5" Type="http://schemas.openxmlformats.org/officeDocument/2006/relationships/customXml" Target="../ink/ink374.xml"/><Relationship Id="rId49" Type="http://schemas.openxmlformats.org/officeDocument/2006/relationships/customXml" Target="../ink/ink395.xml"/><Relationship Id="rId48" Type="http://schemas.openxmlformats.org/officeDocument/2006/relationships/image" Target="../media/image479.png"/><Relationship Id="rId47" Type="http://schemas.openxmlformats.org/officeDocument/2006/relationships/customXml" Target="../ink/ink394.xml"/><Relationship Id="rId46" Type="http://schemas.openxmlformats.org/officeDocument/2006/relationships/image" Target="../media/image478.png"/><Relationship Id="rId45" Type="http://schemas.openxmlformats.org/officeDocument/2006/relationships/customXml" Target="../ink/ink393.xml"/><Relationship Id="rId44" Type="http://schemas.openxmlformats.org/officeDocument/2006/relationships/image" Target="../media/image477.png"/><Relationship Id="rId43" Type="http://schemas.openxmlformats.org/officeDocument/2006/relationships/customXml" Target="../ink/ink392.xml"/><Relationship Id="rId42" Type="http://schemas.openxmlformats.org/officeDocument/2006/relationships/image" Target="../media/image112.png"/><Relationship Id="rId41" Type="http://schemas.openxmlformats.org/officeDocument/2006/relationships/customXml" Target="../ink/ink391.xml"/><Relationship Id="rId40" Type="http://schemas.openxmlformats.org/officeDocument/2006/relationships/image" Target="../media/image476.png"/><Relationship Id="rId4" Type="http://schemas.openxmlformats.org/officeDocument/2006/relationships/image" Target="../media/image457.png"/><Relationship Id="rId39" Type="http://schemas.openxmlformats.org/officeDocument/2006/relationships/customXml" Target="../ink/ink390.xml"/><Relationship Id="rId38" Type="http://schemas.openxmlformats.org/officeDocument/2006/relationships/image" Target="../media/image475.png"/><Relationship Id="rId37" Type="http://schemas.openxmlformats.org/officeDocument/2006/relationships/customXml" Target="../ink/ink389.xml"/><Relationship Id="rId36" Type="http://schemas.openxmlformats.org/officeDocument/2006/relationships/image" Target="../media/image474.png"/><Relationship Id="rId35" Type="http://schemas.openxmlformats.org/officeDocument/2006/relationships/customXml" Target="../ink/ink388.xml"/><Relationship Id="rId34" Type="http://schemas.openxmlformats.org/officeDocument/2006/relationships/image" Target="../media/image473.png"/><Relationship Id="rId33" Type="http://schemas.openxmlformats.org/officeDocument/2006/relationships/image" Target="../media/image472.png"/><Relationship Id="rId32" Type="http://schemas.openxmlformats.org/officeDocument/2006/relationships/image" Target="../media/image471.png"/><Relationship Id="rId31" Type="http://schemas.openxmlformats.org/officeDocument/2006/relationships/customXml" Target="../ink/ink387.xml"/><Relationship Id="rId30" Type="http://schemas.openxmlformats.org/officeDocument/2006/relationships/image" Target="../media/image470.png"/><Relationship Id="rId3" Type="http://schemas.openxmlformats.org/officeDocument/2006/relationships/customXml" Target="../ink/ink373.xml"/><Relationship Id="rId29" Type="http://schemas.openxmlformats.org/officeDocument/2006/relationships/customXml" Target="../ink/ink386.xml"/><Relationship Id="rId28" Type="http://schemas.openxmlformats.org/officeDocument/2006/relationships/image" Target="../media/image469.png"/><Relationship Id="rId27" Type="http://schemas.openxmlformats.org/officeDocument/2006/relationships/customXml" Target="../ink/ink385.xml"/><Relationship Id="rId26" Type="http://schemas.openxmlformats.org/officeDocument/2006/relationships/image" Target="../media/image468.png"/><Relationship Id="rId25" Type="http://schemas.openxmlformats.org/officeDocument/2006/relationships/customXml" Target="../ink/ink384.xml"/><Relationship Id="rId24" Type="http://schemas.openxmlformats.org/officeDocument/2006/relationships/image" Target="../media/image467.png"/><Relationship Id="rId23" Type="http://schemas.openxmlformats.org/officeDocument/2006/relationships/customXml" Target="../ink/ink383.xml"/><Relationship Id="rId22" Type="http://schemas.openxmlformats.org/officeDocument/2006/relationships/image" Target="../media/image466.png"/><Relationship Id="rId21" Type="http://schemas.openxmlformats.org/officeDocument/2006/relationships/customXml" Target="../ink/ink382.xml"/><Relationship Id="rId20" Type="http://schemas.openxmlformats.org/officeDocument/2006/relationships/image" Target="../media/image465.png"/><Relationship Id="rId2" Type="http://schemas.openxmlformats.org/officeDocument/2006/relationships/image" Target="../media/image456.png"/><Relationship Id="rId19" Type="http://schemas.openxmlformats.org/officeDocument/2006/relationships/customXml" Target="../ink/ink381.xml"/><Relationship Id="rId18" Type="http://schemas.openxmlformats.org/officeDocument/2006/relationships/image" Target="../media/image464.png"/><Relationship Id="rId17" Type="http://schemas.openxmlformats.org/officeDocument/2006/relationships/customXml" Target="../ink/ink380.xml"/><Relationship Id="rId16" Type="http://schemas.openxmlformats.org/officeDocument/2006/relationships/image" Target="../media/image463.png"/><Relationship Id="rId15" Type="http://schemas.openxmlformats.org/officeDocument/2006/relationships/customXml" Target="../ink/ink379.xml"/><Relationship Id="rId14" Type="http://schemas.openxmlformats.org/officeDocument/2006/relationships/image" Target="../media/image462.png"/><Relationship Id="rId13" Type="http://schemas.openxmlformats.org/officeDocument/2006/relationships/customXml" Target="../ink/ink378.xml"/><Relationship Id="rId12" Type="http://schemas.openxmlformats.org/officeDocument/2006/relationships/image" Target="../media/image461.png"/><Relationship Id="rId11" Type="http://schemas.openxmlformats.org/officeDocument/2006/relationships/customXml" Target="../ink/ink377.xml"/><Relationship Id="rId10" Type="http://schemas.openxmlformats.org/officeDocument/2006/relationships/image" Target="../media/image460.png"/><Relationship Id="rId1" Type="http://schemas.openxmlformats.org/officeDocument/2006/relationships/image" Target="../media/image45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png"/><Relationship Id="rId8" Type="http://schemas.openxmlformats.org/officeDocument/2006/relationships/customXml" Target="../ink/ink407.xml"/><Relationship Id="rId7" Type="http://schemas.openxmlformats.org/officeDocument/2006/relationships/image" Target="../media/image494.png"/><Relationship Id="rId6" Type="http://schemas.openxmlformats.org/officeDocument/2006/relationships/customXml" Target="../ink/ink406.xml"/><Relationship Id="rId5" Type="http://schemas.openxmlformats.org/officeDocument/2006/relationships/image" Target="../media/image493.png"/><Relationship Id="rId4" Type="http://schemas.openxmlformats.org/officeDocument/2006/relationships/customXml" Target="../ink/ink405.xml"/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6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1.xml"/><Relationship Id="rId8" Type="http://schemas.openxmlformats.org/officeDocument/2006/relationships/image" Target="../media/image501.png"/><Relationship Id="rId7" Type="http://schemas.openxmlformats.org/officeDocument/2006/relationships/customXml" Target="../ink/ink410.xml"/><Relationship Id="rId64" Type="http://schemas.openxmlformats.org/officeDocument/2006/relationships/slideLayout" Target="../slideLayouts/slideLayout2.xml"/><Relationship Id="rId63" Type="http://schemas.openxmlformats.org/officeDocument/2006/relationships/image" Target="../media/image528.png"/><Relationship Id="rId62" Type="http://schemas.openxmlformats.org/officeDocument/2006/relationships/customXml" Target="../ink/ink438.xml"/><Relationship Id="rId61" Type="http://schemas.openxmlformats.org/officeDocument/2006/relationships/image" Target="../media/image527.png"/><Relationship Id="rId60" Type="http://schemas.openxmlformats.org/officeDocument/2006/relationships/customXml" Target="../ink/ink437.xml"/><Relationship Id="rId6" Type="http://schemas.openxmlformats.org/officeDocument/2006/relationships/image" Target="../media/image500.png"/><Relationship Id="rId59" Type="http://schemas.openxmlformats.org/officeDocument/2006/relationships/image" Target="../media/image526.png"/><Relationship Id="rId58" Type="http://schemas.openxmlformats.org/officeDocument/2006/relationships/customXml" Target="../ink/ink436.xml"/><Relationship Id="rId57" Type="http://schemas.openxmlformats.org/officeDocument/2006/relationships/image" Target="../media/image525.png"/><Relationship Id="rId56" Type="http://schemas.openxmlformats.org/officeDocument/2006/relationships/customXml" Target="../ink/ink435.xml"/><Relationship Id="rId55" Type="http://schemas.openxmlformats.org/officeDocument/2006/relationships/image" Target="../media/image524.png"/><Relationship Id="rId54" Type="http://schemas.openxmlformats.org/officeDocument/2006/relationships/customXml" Target="../ink/ink434.xml"/><Relationship Id="rId53" Type="http://schemas.openxmlformats.org/officeDocument/2006/relationships/image" Target="../media/image523.png"/><Relationship Id="rId52" Type="http://schemas.openxmlformats.org/officeDocument/2006/relationships/customXml" Target="../ink/ink433.xml"/><Relationship Id="rId51" Type="http://schemas.openxmlformats.org/officeDocument/2006/relationships/image" Target="../media/image522.png"/><Relationship Id="rId50" Type="http://schemas.openxmlformats.org/officeDocument/2006/relationships/customXml" Target="../ink/ink432.xml"/><Relationship Id="rId5" Type="http://schemas.openxmlformats.org/officeDocument/2006/relationships/customXml" Target="../ink/ink409.xml"/><Relationship Id="rId49" Type="http://schemas.openxmlformats.org/officeDocument/2006/relationships/image" Target="../media/image521.png"/><Relationship Id="rId48" Type="http://schemas.openxmlformats.org/officeDocument/2006/relationships/customXml" Target="../ink/ink431.xml"/><Relationship Id="rId47" Type="http://schemas.openxmlformats.org/officeDocument/2006/relationships/image" Target="../media/image520.png"/><Relationship Id="rId46" Type="http://schemas.openxmlformats.org/officeDocument/2006/relationships/customXml" Target="../ink/ink430.xml"/><Relationship Id="rId45" Type="http://schemas.openxmlformats.org/officeDocument/2006/relationships/image" Target="../media/image519.png"/><Relationship Id="rId44" Type="http://schemas.openxmlformats.org/officeDocument/2006/relationships/customXml" Target="../ink/ink429.xml"/><Relationship Id="rId43" Type="http://schemas.openxmlformats.org/officeDocument/2006/relationships/image" Target="../media/image518.png"/><Relationship Id="rId42" Type="http://schemas.openxmlformats.org/officeDocument/2006/relationships/customXml" Target="../ink/ink428.xml"/><Relationship Id="rId41" Type="http://schemas.openxmlformats.org/officeDocument/2006/relationships/image" Target="../media/image517.png"/><Relationship Id="rId40" Type="http://schemas.openxmlformats.org/officeDocument/2006/relationships/customXml" Target="../ink/ink427.xml"/><Relationship Id="rId4" Type="http://schemas.openxmlformats.org/officeDocument/2006/relationships/image" Target="../media/image499.png"/><Relationship Id="rId39" Type="http://schemas.openxmlformats.org/officeDocument/2006/relationships/image" Target="../media/image516.png"/><Relationship Id="rId38" Type="http://schemas.openxmlformats.org/officeDocument/2006/relationships/customXml" Target="../ink/ink426.xml"/><Relationship Id="rId37" Type="http://schemas.openxmlformats.org/officeDocument/2006/relationships/image" Target="../media/image515.png"/><Relationship Id="rId36" Type="http://schemas.openxmlformats.org/officeDocument/2006/relationships/customXml" Target="../ink/ink425.xml"/><Relationship Id="rId35" Type="http://schemas.openxmlformats.org/officeDocument/2006/relationships/image" Target="../media/image514.png"/><Relationship Id="rId34" Type="http://schemas.openxmlformats.org/officeDocument/2006/relationships/customXml" Target="../ink/ink424.xml"/><Relationship Id="rId33" Type="http://schemas.openxmlformats.org/officeDocument/2006/relationships/image" Target="../media/image513.png"/><Relationship Id="rId32" Type="http://schemas.openxmlformats.org/officeDocument/2006/relationships/customXml" Target="../ink/ink423.xml"/><Relationship Id="rId31" Type="http://schemas.openxmlformats.org/officeDocument/2006/relationships/customXml" Target="../ink/ink422.xml"/><Relationship Id="rId30" Type="http://schemas.openxmlformats.org/officeDocument/2006/relationships/image" Target="../media/image512.png"/><Relationship Id="rId3" Type="http://schemas.openxmlformats.org/officeDocument/2006/relationships/customXml" Target="../ink/ink408.xml"/><Relationship Id="rId29" Type="http://schemas.openxmlformats.org/officeDocument/2006/relationships/customXml" Target="../ink/ink421.xml"/><Relationship Id="rId28" Type="http://schemas.openxmlformats.org/officeDocument/2006/relationships/image" Target="../media/image511.png"/><Relationship Id="rId27" Type="http://schemas.openxmlformats.org/officeDocument/2006/relationships/customXml" Target="../ink/ink420.xml"/><Relationship Id="rId26" Type="http://schemas.openxmlformats.org/officeDocument/2006/relationships/image" Target="../media/image510.png"/><Relationship Id="rId25" Type="http://schemas.openxmlformats.org/officeDocument/2006/relationships/customXml" Target="../ink/ink419.xml"/><Relationship Id="rId24" Type="http://schemas.openxmlformats.org/officeDocument/2006/relationships/image" Target="../media/image509.png"/><Relationship Id="rId23" Type="http://schemas.openxmlformats.org/officeDocument/2006/relationships/customXml" Target="../ink/ink418.xml"/><Relationship Id="rId22" Type="http://schemas.openxmlformats.org/officeDocument/2006/relationships/image" Target="../media/image508.png"/><Relationship Id="rId21" Type="http://schemas.openxmlformats.org/officeDocument/2006/relationships/customXml" Target="../ink/ink417.xml"/><Relationship Id="rId20" Type="http://schemas.openxmlformats.org/officeDocument/2006/relationships/image" Target="../media/image507.png"/><Relationship Id="rId2" Type="http://schemas.openxmlformats.org/officeDocument/2006/relationships/image" Target="../media/image498.png"/><Relationship Id="rId19" Type="http://schemas.openxmlformats.org/officeDocument/2006/relationships/customXml" Target="../ink/ink416.xml"/><Relationship Id="rId18" Type="http://schemas.openxmlformats.org/officeDocument/2006/relationships/image" Target="../media/image506.png"/><Relationship Id="rId17" Type="http://schemas.openxmlformats.org/officeDocument/2006/relationships/customXml" Target="../ink/ink415.xml"/><Relationship Id="rId16" Type="http://schemas.openxmlformats.org/officeDocument/2006/relationships/image" Target="../media/image505.png"/><Relationship Id="rId15" Type="http://schemas.openxmlformats.org/officeDocument/2006/relationships/customXml" Target="../ink/ink414.xml"/><Relationship Id="rId14" Type="http://schemas.openxmlformats.org/officeDocument/2006/relationships/image" Target="../media/image504.png"/><Relationship Id="rId13" Type="http://schemas.openxmlformats.org/officeDocument/2006/relationships/customXml" Target="../ink/ink413.xml"/><Relationship Id="rId12" Type="http://schemas.openxmlformats.org/officeDocument/2006/relationships/image" Target="../media/image503.png"/><Relationship Id="rId11" Type="http://schemas.openxmlformats.org/officeDocument/2006/relationships/customXml" Target="../ink/ink412.xml"/><Relationship Id="rId10" Type="http://schemas.openxmlformats.org/officeDocument/2006/relationships/image" Target="../media/image502.png"/><Relationship Id="rId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8" Type="http://schemas.openxmlformats.org/officeDocument/2006/relationships/customXml" Target="../ink/ink442.xml"/><Relationship Id="rId7" Type="http://schemas.openxmlformats.org/officeDocument/2006/relationships/image" Target="../media/image532.png"/><Relationship Id="rId6" Type="http://schemas.openxmlformats.org/officeDocument/2006/relationships/customXml" Target="../ink/ink441.xml"/><Relationship Id="rId5" Type="http://schemas.openxmlformats.org/officeDocument/2006/relationships/image" Target="../media/image531.png"/><Relationship Id="rId4" Type="http://schemas.openxmlformats.org/officeDocument/2006/relationships/customXml" Target="../ink/ink440.xml"/><Relationship Id="rId3" Type="http://schemas.openxmlformats.org/officeDocument/2006/relationships/image" Target="../media/image530.png"/><Relationship Id="rId2" Type="http://schemas.openxmlformats.org/officeDocument/2006/relationships/customXml" Target="../ink/ink439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36.png"/><Relationship Id="rId16" Type="http://schemas.openxmlformats.org/officeDocument/2006/relationships/customXml" Target="../ink/ink446.xml"/><Relationship Id="rId15" Type="http://schemas.openxmlformats.org/officeDocument/2006/relationships/image" Target="../media/image19.png"/><Relationship Id="rId14" Type="http://schemas.openxmlformats.org/officeDocument/2006/relationships/customXml" Target="../ink/ink445.xml"/><Relationship Id="rId13" Type="http://schemas.openxmlformats.org/officeDocument/2006/relationships/image" Target="../media/image535.png"/><Relationship Id="rId12" Type="http://schemas.openxmlformats.org/officeDocument/2006/relationships/customXml" Target="../ink/ink444.xml"/><Relationship Id="rId11" Type="http://schemas.openxmlformats.org/officeDocument/2006/relationships/image" Target="../media/image534.png"/><Relationship Id="rId10" Type="http://schemas.openxmlformats.org/officeDocument/2006/relationships/customXml" Target="../ink/ink443.xml"/><Relationship Id="rId1" Type="http://schemas.openxmlformats.org/officeDocument/2006/relationships/image" Target="../media/image52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customXml" Target="../ink/ink449.xml"/><Relationship Id="rId8" Type="http://schemas.openxmlformats.org/officeDocument/2006/relationships/image" Target="../media/image19.png"/><Relationship Id="rId7" Type="http://schemas.openxmlformats.org/officeDocument/2006/relationships/customXml" Target="../ink/ink448.xml"/><Relationship Id="rId6" Type="http://schemas.openxmlformats.org/officeDocument/2006/relationships/image" Target="../media/image541.png"/><Relationship Id="rId5" Type="http://schemas.openxmlformats.org/officeDocument/2006/relationships/customXml" Target="../ink/ink447.xml"/><Relationship Id="rId4" Type="http://schemas.openxmlformats.org/officeDocument/2006/relationships/image" Target="../media/image540.png"/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2.png"/><Relationship Id="rId1" Type="http://schemas.openxmlformats.org/officeDocument/2006/relationships/image" Target="../media/image53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3.xml"/><Relationship Id="rId8" Type="http://schemas.openxmlformats.org/officeDocument/2006/relationships/image" Target="../media/image547.png"/><Relationship Id="rId7" Type="http://schemas.openxmlformats.org/officeDocument/2006/relationships/customXml" Target="../ink/ink452.xml"/><Relationship Id="rId6" Type="http://schemas.openxmlformats.org/officeDocument/2006/relationships/image" Target="../media/image546.png"/><Relationship Id="rId58" Type="http://schemas.openxmlformats.org/officeDocument/2006/relationships/slideLayout" Target="../slideLayouts/slideLayout2.xml"/><Relationship Id="rId57" Type="http://schemas.openxmlformats.org/officeDocument/2006/relationships/image" Target="../media/image570.png"/><Relationship Id="rId56" Type="http://schemas.openxmlformats.org/officeDocument/2006/relationships/customXml" Target="../ink/ink477.xml"/><Relationship Id="rId55" Type="http://schemas.openxmlformats.org/officeDocument/2006/relationships/image" Target="../media/image569.png"/><Relationship Id="rId54" Type="http://schemas.openxmlformats.org/officeDocument/2006/relationships/customXml" Target="../ink/ink476.xml"/><Relationship Id="rId53" Type="http://schemas.openxmlformats.org/officeDocument/2006/relationships/customXml" Target="../ink/ink475.xml"/><Relationship Id="rId52" Type="http://schemas.openxmlformats.org/officeDocument/2006/relationships/image" Target="../media/image568.png"/><Relationship Id="rId51" Type="http://schemas.openxmlformats.org/officeDocument/2006/relationships/customXml" Target="../ink/ink474.xml"/><Relationship Id="rId50" Type="http://schemas.openxmlformats.org/officeDocument/2006/relationships/image" Target="../media/image567.png"/><Relationship Id="rId5" Type="http://schemas.openxmlformats.org/officeDocument/2006/relationships/customXml" Target="../ink/ink451.xml"/><Relationship Id="rId49" Type="http://schemas.openxmlformats.org/officeDocument/2006/relationships/customXml" Target="../ink/ink473.xml"/><Relationship Id="rId48" Type="http://schemas.openxmlformats.org/officeDocument/2006/relationships/image" Target="../media/image566.png"/><Relationship Id="rId47" Type="http://schemas.openxmlformats.org/officeDocument/2006/relationships/customXml" Target="../ink/ink472.xml"/><Relationship Id="rId46" Type="http://schemas.openxmlformats.org/officeDocument/2006/relationships/image" Target="../media/image565.png"/><Relationship Id="rId45" Type="http://schemas.openxmlformats.org/officeDocument/2006/relationships/customXml" Target="../ink/ink471.xml"/><Relationship Id="rId44" Type="http://schemas.openxmlformats.org/officeDocument/2006/relationships/image" Target="../media/image564.png"/><Relationship Id="rId43" Type="http://schemas.openxmlformats.org/officeDocument/2006/relationships/customXml" Target="../ink/ink470.xml"/><Relationship Id="rId42" Type="http://schemas.openxmlformats.org/officeDocument/2006/relationships/image" Target="../media/image563.png"/><Relationship Id="rId41" Type="http://schemas.openxmlformats.org/officeDocument/2006/relationships/customXml" Target="../ink/ink469.xml"/><Relationship Id="rId40" Type="http://schemas.openxmlformats.org/officeDocument/2006/relationships/image" Target="../media/image562.png"/><Relationship Id="rId4" Type="http://schemas.openxmlformats.org/officeDocument/2006/relationships/image" Target="../media/image545.png"/><Relationship Id="rId39" Type="http://schemas.openxmlformats.org/officeDocument/2006/relationships/customXml" Target="../ink/ink468.xml"/><Relationship Id="rId38" Type="http://schemas.openxmlformats.org/officeDocument/2006/relationships/image" Target="../media/image561.png"/><Relationship Id="rId37" Type="http://schemas.openxmlformats.org/officeDocument/2006/relationships/customXml" Target="../ink/ink467.xml"/><Relationship Id="rId36" Type="http://schemas.openxmlformats.org/officeDocument/2006/relationships/image" Target="../media/image560.png"/><Relationship Id="rId35" Type="http://schemas.openxmlformats.org/officeDocument/2006/relationships/customXml" Target="../ink/ink466.xml"/><Relationship Id="rId34" Type="http://schemas.openxmlformats.org/officeDocument/2006/relationships/image" Target="../media/image559.png"/><Relationship Id="rId33" Type="http://schemas.openxmlformats.org/officeDocument/2006/relationships/customXml" Target="../ink/ink465.xml"/><Relationship Id="rId32" Type="http://schemas.openxmlformats.org/officeDocument/2006/relationships/image" Target="../media/image558.png"/><Relationship Id="rId31" Type="http://schemas.openxmlformats.org/officeDocument/2006/relationships/customXml" Target="../ink/ink464.xml"/><Relationship Id="rId30" Type="http://schemas.openxmlformats.org/officeDocument/2006/relationships/image" Target="../media/image557.png"/><Relationship Id="rId3" Type="http://schemas.openxmlformats.org/officeDocument/2006/relationships/customXml" Target="../ink/ink450.xml"/><Relationship Id="rId29" Type="http://schemas.openxmlformats.org/officeDocument/2006/relationships/customXml" Target="../ink/ink463.xml"/><Relationship Id="rId28" Type="http://schemas.openxmlformats.org/officeDocument/2006/relationships/image" Target="../media/image556.png"/><Relationship Id="rId27" Type="http://schemas.openxmlformats.org/officeDocument/2006/relationships/customXml" Target="../ink/ink462.xml"/><Relationship Id="rId26" Type="http://schemas.openxmlformats.org/officeDocument/2006/relationships/image" Target="../media/image555.png"/><Relationship Id="rId25" Type="http://schemas.openxmlformats.org/officeDocument/2006/relationships/customXml" Target="../ink/ink461.xml"/><Relationship Id="rId24" Type="http://schemas.openxmlformats.org/officeDocument/2006/relationships/image" Target="../media/image19.png"/><Relationship Id="rId23" Type="http://schemas.openxmlformats.org/officeDocument/2006/relationships/customXml" Target="../ink/ink460.xml"/><Relationship Id="rId22" Type="http://schemas.openxmlformats.org/officeDocument/2006/relationships/image" Target="../media/image554.png"/><Relationship Id="rId21" Type="http://schemas.openxmlformats.org/officeDocument/2006/relationships/customXml" Target="../ink/ink459.xml"/><Relationship Id="rId20" Type="http://schemas.openxmlformats.org/officeDocument/2006/relationships/image" Target="../media/image553.png"/><Relationship Id="rId2" Type="http://schemas.openxmlformats.org/officeDocument/2006/relationships/image" Target="../media/image544.png"/><Relationship Id="rId19" Type="http://schemas.openxmlformats.org/officeDocument/2006/relationships/customXml" Target="../ink/ink458.xml"/><Relationship Id="rId18" Type="http://schemas.openxmlformats.org/officeDocument/2006/relationships/image" Target="../media/image552.png"/><Relationship Id="rId17" Type="http://schemas.openxmlformats.org/officeDocument/2006/relationships/customXml" Target="../ink/ink457.xml"/><Relationship Id="rId16" Type="http://schemas.openxmlformats.org/officeDocument/2006/relationships/image" Target="../media/image551.png"/><Relationship Id="rId15" Type="http://schemas.openxmlformats.org/officeDocument/2006/relationships/customXml" Target="../ink/ink456.xml"/><Relationship Id="rId14" Type="http://schemas.openxmlformats.org/officeDocument/2006/relationships/image" Target="../media/image550.png"/><Relationship Id="rId13" Type="http://schemas.openxmlformats.org/officeDocument/2006/relationships/customXml" Target="../ink/ink455.xml"/><Relationship Id="rId12" Type="http://schemas.openxmlformats.org/officeDocument/2006/relationships/image" Target="../media/image549.png"/><Relationship Id="rId11" Type="http://schemas.openxmlformats.org/officeDocument/2006/relationships/customXml" Target="../ink/ink454.xml"/><Relationship Id="rId10" Type="http://schemas.openxmlformats.org/officeDocument/2006/relationships/image" Target="../media/image548.png"/><Relationship Id="rId1" Type="http://schemas.openxmlformats.org/officeDocument/2006/relationships/image" Target="../media/image5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4.png"/><Relationship Id="rId98" Type="http://schemas.openxmlformats.org/officeDocument/2006/relationships/customXml" Target="../ink/ink107.xml"/><Relationship Id="rId97" Type="http://schemas.openxmlformats.org/officeDocument/2006/relationships/image" Target="../media/image113.png"/><Relationship Id="rId96" Type="http://schemas.openxmlformats.org/officeDocument/2006/relationships/customXml" Target="../ink/ink106.xml"/><Relationship Id="rId95" Type="http://schemas.openxmlformats.org/officeDocument/2006/relationships/image" Target="../media/image112.png"/><Relationship Id="rId94" Type="http://schemas.openxmlformats.org/officeDocument/2006/relationships/customXml" Target="../ink/ink105.xml"/><Relationship Id="rId93" Type="http://schemas.openxmlformats.org/officeDocument/2006/relationships/image" Target="../media/image111.png"/><Relationship Id="rId92" Type="http://schemas.openxmlformats.org/officeDocument/2006/relationships/customXml" Target="../ink/ink104.xml"/><Relationship Id="rId91" Type="http://schemas.openxmlformats.org/officeDocument/2006/relationships/image" Target="../media/image110.png"/><Relationship Id="rId90" Type="http://schemas.openxmlformats.org/officeDocument/2006/relationships/customXml" Target="../ink/ink103.xml"/><Relationship Id="rId9" Type="http://schemas.openxmlformats.org/officeDocument/2006/relationships/image" Target="../media/image69.png"/><Relationship Id="rId89" Type="http://schemas.openxmlformats.org/officeDocument/2006/relationships/image" Target="../media/image109.png"/><Relationship Id="rId88" Type="http://schemas.openxmlformats.org/officeDocument/2006/relationships/customXml" Target="../ink/ink102.xml"/><Relationship Id="rId87" Type="http://schemas.openxmlformats.org/officeDocument/2006/relationships/image" Target="../media/image108.png"/><Relationship Id="rId86" Type="http://schemas.openxmlformats.org/officeDocument/2006/relationships/customXml" Target="../ink/ink101.xml"/><Relationship Id="rId85" Type="http://schemas.openxmlformats.org/officeDocument/2006/relationships/image" Target="../media/image107.png"/><Relationship Id="rId84" Type="http://schemas.openxmlformats.org/officeDocument/2006/relationships/customXml" Target="../ink/ink100.xml"/><Relationship Id="rId83" Type="http://schemas.openxmlformats.org/officeDocument/2006/relationships/image" Target="../media/image106.png"/><Relationship Id="rId82" Type="http://schemas.openxmlformats.org/officeDocument/2006/relationships/customXml" Target="../ink/ink99.xml"/><Relationship Id="rId81" Type="http://schemas.openxmlformats.org/officeDocument/2006/relationships/image" Target="../media/image105.png"/><Relationship Id="rId80" Type="http://schemas.openxmlformats.org/officeDocument/2006/relationships/customXml" Target="../ink/ink98.xml"/><Relationship Id="rId8" Type="http://schemas.openxmlformats.org/officeDocument/2006/relationships/customXml" Target="../ink/ink62.xml"/><Relationship Id="rId79" Type="http://schemas.openxmlformats.org/officeDocument/2006/relationships/image" Target="../media/image104.png"/><Relationship Id="rId78" Type="http://schemas.openxmlformats.org/officeDocument/2006/relationships/customXml" Target="../ink/ink97.xml"/><Relationship Id="rId77" Type="http://schemas.openxmlformats.org/officeDocument/2006/relationships/image" Target="../media/image103.png"/><Relationship Id="rId76" Type="http://schemas.openxmlformats.org/officeDocument/2006/relationships/customXml" Target="../ink/ink96.xml"/><Relationship Id="rId75" Type="http://schemas.openxmlformats.org/officeDocument/2006/relationships/image" Target="../media/image102.png"/><Relationship Id="rId74" Type="http://schemas.openxmlformats.org/officeDocument/2006/relationships/customXml" Target="../ink/ink95.xml"/><Relationship Id="rId73" Type="http://schemas.openxmlformats.org/officeDocument/2006/relationships/image" Target="../media/image101.png"/><Relationship Id="rId72" Type="http://schemas.openxmlformats.org/officeDocument/2006/relationships/customXml" Target="../ink/ink94.xml"/><Relationship Id="rId71" Type="http://schemas.openxmlformats.org/officeDocument/2006/relationships/image" Target="../media/image100.png"/><Relationship Id="rId70" Type="http://schemas.openxmlformats.org/officeDocument/2006/relationships/customXml" Target="../ink/ink93.xml"/><Relationship Id="rId7" Type="http://schemas.openxmlformats.org/officeDocument/2006/relationships/image" Target="../media/image68.png"/><Relationship Id="rId69" Type="http://schemas.openxmlformats.org/officeDocument/2006/relationships/image" Target="../media/image99.png"/><Relationship Id="rId68" Type="http://schemas.openxmlformats.org/officeDocument/2006/relationships/customXml" Target="../ink/ink92.xml"/><Relationship Id="rId67" Type="http://schemas.openxmlformats.org/officeDocument/2006/relationships/image" Target="../media/image98.png"/><Relationship Id="rId66" Type="http://schemas.openxmlformats.org/officeDocument/2006/relationships/customXml" Target="../ink/ink91.xml"/><Relationship Id="rId65" Type="http://schemas.openxmlformats.org/officeDocument/2006/relationships/image" Target="../media/image97.png"/><Relationship Id="rId64" Type="http://schemas.openxmlformats.org/officeDocument/2006/relationships/customXml" Target="../ink/ink90.xml"/><Relationship Id="rId63" Type="http://schemas.openxmlformats.org/officeDocument/2006/relationships/image" Target="../media/image96.png"/><Relationship Id="rId62" Type="http://schemas.openxmlformats.org/officeDocument/2006/relationships/customXml" Target="../ink/ink89.xml"/><Relationship Id="rId61" Type="http://schemas.openxmlformats.org/officeDocument/2006/relationships/image" Target="../media/image95.png"/><Relationship Id="rId60" Type="http://schemas.openxmlformats.org/officeDocument/2006/relationships/customXml" Target="../ink/ink88.xml"/><Relationship Id="rId6" Type="http://schemas.openxmlformats.org/officeDocument/2006/relationships/customXml" Target="../ink/ink61.xml"/><Relationship Id="rId59" Type="http://schemas.openxmlformats.org/officeDocument/2006/relationships/image" Target="../media/image94.png"/><Relationship Id="rId58" Type="http://schemas.openxmlformats.org/officeDocument/2006/relationships/customXml" Target="../ink/ink87.xml"/><Relationship Id="rId57" Type="http://schemas.openxmlformats.org/officeDocument/2006/relationships/image" Target="../media/image93.png"/><Relationship Id="rId56" Type="http://schemas.openxmlformats.org/officeDocument/2006/relationships/customXml" Target="../ink/ink86.xml"/><Relationship Id="rId55" Type="http://schemas.openxmlformats.org/officeDocument/2006/relationships/image" Target="../media/image92.png"/><Relationship Id="rId54" Type="http://schemas.openxmlformats.org/officeDocument/2006/relationships/customXml" Target="../ink/ink85.xml"/><Relationship Id="rId53" Type="http://schemas.openxmlformats.org/officeDocument/2006/relationships/image" Target="../media/image91.png"/><Relationship Id="rId52" Type="http://schemas.openxmlformats.org/officeDocument/2006/relationships/customXml" Target="../ink/ink84.xml"/><Relationship Id="rId51" Type="http://schemas.openxmlformats.org/officeDocument/2006/relationships/image" Target="../media/image90.png"/><Relationship Id="rId50" Type="http://schemas.openxmlformats.org/officeDocument/2006/relationships/customXml" Target="../ink/ink83.xml"/><Relationship Id="rId5" Type="http://schemas.openxmlformats.org/officeDocument/2006/relationships/image" Target="../media/image67.png"/><Relationship Id="rId49" Type="http://schemas.openxmlformats.org/officeDocument/2006/relationships/image" Target="../media/image89.png"/><Relationship Id="rId48" Type="http://schemas.openxmlformats.org/officeDocument/2006/relationships/customXml" Target="../ink/ink82.xml"/><Relationship Id="rId47" Type="http://schemas.openxmlformats.org/officeDocument/2006/relationships/image" Target="../media/image88.png"/><Relationship Id="rId46" Type="http://schemas.openxmlformats.org/officeDocument/2006/relationships/customXml" Target="../ink/ink81.xml"/><Relationship Id="rId45" Type="http://schemas.openxmlformats.org/officeDocument/2006/relationships/image" Target="../media/image87.png"/><Relationship Id="rId44" Type="http://schemas.openxmlformats.org/officeDocument/2006/relationships/customXml" Target="../ink/ink80.xml"/><Relationship Id="rId43" Type="http://schemas.openxmlformats.org/officeDocument/2006/relationships/image" Target="../media/image86.png"/><Relationship Id="rId42" Type="http://schemas.openxmlformats.org/officeDocument/2006/relationships/customXml" Target="../ink/ink79.xml"/><Relationship Id="rId41" Type="http://schemas.openxmlformats.org/officeDocument/2006/relationships/image" Target="../media/image85.png"/><Relationship Id="rId40" Type="http://schemas.openxmlformats.org/officeDocument/2006/relationships/customXml" Target="../ink/ink78.xml"/><Relationship Id="rId4" Type="http://schemas.openxmlformats.org/officeDocument/2006/relationships/customXml" Target="../ink/ink60.xml"/><Relationship Id="rId39" Type="http://schemas.openxmlformats.org/officeDocument/2006/relationships/image" Target="../media/image84.png"/><Relationship Id="rId38" Type="http://schemas.openxmlformats.org/officeDocument/2006/relationships/customXml" Target="../ink/ink77.xml"/><Relationship Id="rId37" Type="http://schemas.openxmlformats.org/officeDocument/2006/relationships/image" Target="../media/image83.png"/><Relationship Id="rId36" Type="http://schemas.openxmlformats.org/officeDocument/2006/relationships/customXml" Target="../ink/ink76.xml"/><Relationship Id="rId35" Type="http://schemas.openxmlformats.org/officeDocument/2006/relationships/image" Target="../media/image82.png"/><Relationship Id="rId34" Type="http://schemas.openxmlformats.org/officeDocument/2006/relationships/customXml" Target="../ink/ink75.xml"/><Relationship Id="rId33" Type="http://schemas.openxmlformats.org/officeDocument/2006/relationships/image" Target="../media/image81.png"/><Relationship Id="rId32" Type="http://schemas.openxmlformats.org/officeDocument/2006/relationships/customXml" Target="../ink/ink74.xml"/><Relationship Id="rId31" Type="http://schemas.openxmlformats.org/officeDocument/2006/relationships/image" Target="../media/image80.png"/><Relationship Id="rId30" Type="http://schemas.openxmlformats.org/officeDocument/2006/relationships/customXml" Target="../ink/ink73.xml"/><Relationship Id="rId3" Type="http://schemas.openxmlformats.org/officeDocument/2006/relationships/image" Target="../media/image66.png"/><Relationship Id="rId29" Type="http://schemas.openxmlformats.org/officeDocument/2006/relationships/image" Target="../media/image79.png"/><Relationship Id="rId28" Type="http://schemas.openxmlformats.org/officeDocument/2006/relationships/customXml" Target="../ink/ink72.xml"/><Relationship Id="rId27" Type="http://schemas.openxmlformats.org/officeDocument/2006/relationships/image" Target="../media/image78.png"/><Relationship Id="rId26" Type="http://schemas.openxmlformats.org/officeDocument/2006/relationships/customXml" Target="../ink/ink71.xml"/><Relationship Id="rId25" Type="http://schemas.openxmlformats.org/officeDocument/2006/relationships/image" Target="../media/image77.png"/><Relationship Id="rId24" Type="http://schemas.openxmlformats.org/officeDocument/2006/relationships/customXml" Target="../ink/ink70.xml"/><Relationship Id="rId23" Type="http://schemas.openxmlformats.org/officeDocument/2006/relationships/image" Target="../media/image76.png"/><Relationship Id="rId22" Type="http://schemas.openxmlformats.org/officeDocument/2006/relationships/customXml" Target="../ink/ink69.xml"/><Relationship Id="rId21" Type="http://schemas.openxmlformats.org/officeDocument/2006/relationships/image" Target="../media/image75.png"/><Relationship Id="rId20" Type="http://schemas.openxmlformats.org/officeDocument/2006/relationships/customXml" Target="../ink/ink68.xml"/><Relationship Id="rId2" Type="http://schemas.openxmlformats.org/officeDocument/2006/relationships/customXml" Target="../ink/ink59.xml"/><Relationship Id="rId19" Type="http://schemas.openxmlformats.org/officeDocument/2006/relationships/image" Target="../media/image74.png"/><Relationship Id="rId18" Type="http://schemas.openxmlformats.org/officeDocument/2006/relationships/customXml" Target="../ink/ink67.xml"/><Relationship Id="rId17" Type="http://schemas.openxmlformats.org/officeDocument/2006/relationships/image" Target="../media/image73.png"/><Relationship Id="rId16" Type="http://schemas.openxmlformats.org/officeDocument/2006/relationships/customXml" Target="../ink/ink66.xml"/><Relationship Id="rId15" Type="http://schemas.openxmlformats.org/officeDocument/2006/relationships/image" Target="../media/image72.png"/><Relationship Id="rId14" Type="http://schemas.openxmlformats.org/officeDocument/2006/relationships/customXml" Target="../ink/ink65.xml"/><Relationship Id="rId13" Type="http://schemas.openxmlformats.org/officeDocument/2006/relationships/image" Target="../media/image71.png"/><Relationship Id="rId12" Type="http://schemas.openxmlformats.org/officeDocument/2006/relationships/customXml" Target="../ink/ink64.xml"/><Relationship Id="rId11" Type="http://schemas.openxmlformats.org/officeDocument/2006/relationships/image" Target="../media/image70.png"/><Relationship Id="rId106" Type="http://schemas.openxmlformats.org/officeDocument/2006/relationships/slideLayout" Target="../slideLayouts/slideLayout2.xml"/><Relationship Id="rId105" Type="http://schemas.openxmlformats.org/officeDocument/2006/relationships/image" Target="../media/image117.png"/><Relationship Id="rId104" Type="http://schemas.openxmlformats.org/officeDocument/2006/relationships/customXml" Target="../ink/ink110.xml"/><Relationship Id="rId103" Type="http://schemas.openxmlformats.org/officeDocument/2006/relationships/image" Target="../media/image116.png"/><Relationship Id="rId102" Type="http://schemas.openxmlformats.org/officeDocument/2006/relationships/customXml" Target="../ink/ink109.xml"/><Relationship Id="rId101" Type="http://schemas.openxmlformats.org/officeDocument/2006/relationships/image" Target="../media/image115.png"/><Relationship Id="rId100" Type="http://schemas.openxmlformats.org/officeDocument/2006/relationships/customXml" Target="../ink/ink108.xml"/><Relationship Id="rId10" Type="http://schemas.openxmlformats.org/officeDocument/2006/relationships/customXml" Target="../ink/ink63.xml"/><Relationship Id="rId1" Type="http://schemas.openxmlformats.org/officeDocument/2006/relationships/image" Target="../media/image6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customXml" Target="../ink/ink480.xml"/><Relationship Id="rId7" Type="http://schemas.openxmlformats.org/officeDocument/2006/relationships/image" Target="../media/image577.png"/><Relationship Id="rId6" Type="http://schemas.openxmlformats.org/officeDocument/2006/relationships/customXml" Target="../ink/ink479.xml"/><Relationship Id="rId5" Type="http://schemas.openxmlformats.org/officeDocument/2006/relationships/image" Target="../media/image576.png"/><Relationship Id="rId4" Type="http://schemas.openxmlformats.org/officeDocument/2006/relationships/customXml" Target="../ink/ink478.xml"/><Relationship Id="rId3" Type="http://schemas.openxmlformats.org/officeDocument/2006/relationships/image" Target="../media/image575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85.png"/><Relationship Id="rId22" Type="http://schemas.openxmlformats.org/officeDocument/2006/relationships/customXml" Target="../ink/ink487.xml"/><Relationship Id="rId21" Type="http://schemas.openxmlformats.org/officeDocument/2006/relationships/image" Target="../media/image584.png"/><Relationship Id="rId20" Type="http://schemas.openxmlformats.org/officeDocument/2006/relationships/customXml" Target="../ink/ink486.xml"/><Relationship Id="rId2" Type="http://schemas.openxmlformats.org/officeDocument/2006/relationships/image" Target="../media/image574.png"/><Relationship Id="rId19" Type="http://schemas.openxmlformats.org/officeDocument/2006/relationships/image" Target="../media/image583.png"/><Relationship Id="rId18" Type="http://schemas.openxmlformats.org/officeDocument/2006/relationships/customXml" Target="../ink/ink485.xml"/><Relationship Id="rId17" Type="http://schemas.openxmlformats.org/officeDocument/2006/relationships/image" Target="../media/image582.png"/><Relationship Id="rId16" Type="http://schemas.openxmlformats.org/officeDocument/2006/relationships/customXml" Target="../ink/ink484.xml"/><Relationship Id="rId15" Type="http://schemas.openxmlformats.org/officeDocument/2006/relationships/image" Target="../media/image581.png"/><Relationship Id="rId14" Type="http://schemas.openxmlformats.org/officeDocument/2006/relationships/customXml" Target="../ink/ink483.xml"/><Relationship Id="rId13" Type="http://schemas.openxmlformats.org/officeDocument/2006/relationships/image" Target="../media/image580.png"/><Relationship Id="rId12" Type="http://schemas.openxmlformats.org/officeDocument/2006/relationships/customXml" Target="../ink/ink482.xml"/><Relationship Id="rId11" Type="http://schemas.openxmlformats.org/officeDocument/2006/relationships/image" Target="../media/image579.png"/><Relationship Id="rId10" Type="http://schemas.openxmlformats.org/officeDocument/2006/relationships/customXml" Target="../ink/ink481.xml"/><Relationship Id="rId1" Type="http://schemas.openxmlformats.org/officeDocument/2006/relationships/image" Target="../media/image573.pn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6.xml"/><Relationship Id="rId98" Type="http://schemas.openxmlformats.org/officeDocument/2006/relationships/image" Target="../media/image634.png"/><Relationship Id="rId97" Type="http://schemas.openxmlformats.org/officeDocument/2006/relationships/customXml" Target="../ink/ink535.xml"/><Relationship Id="rId96" Type="http://schemas.openxmlformats.org/officeDocument/2006/relationships/image" Target="../media/image633.png"/><Relationship Id="rId95" Type="http://schemas.openxmlformats.org/officeDocument/2006/relationships/customXml" Target="../ink/ink534.xml"/><Relationship Id="rId94" Type="http://schemas.openxmlformats.org/officeDocument/2006/relationships/image" Target="../media/image632.png"/><Relationship Id="rId93" Type="http://schemas.openxmlformats.org/officeDocument/2006/relationships/customXml" Target="../ink/ink533.xml"/><Relationship Id="rId92" Type="http://schemas.openxmlformats.org/officeDocument/2006/relationships/image" Target="../media/image631.png"/><Relationship Id="rId91" Type="http://schemas.openxmlformats.org/officeDocument/2006/relationships/customXml" Target="../ink/ink532.xml"/><Relationship Id="rId90" Type="http://schemas.openxmlformats.org/officeDocument/2006/relationships/image" Target="../media/image630.png"/><Relationship Id="rId9" Type="http://schemas.openxmlformats.org/officeDocument/2006/relationships/image" Target="../media/image590.png"/><Relationship Id="rId89" Type="http://schemas.openxmlformats.org/officeDocument/2006/relationships/customXml" Target="../ink/ink531.xml"/><Relationship Id="rId88" Type="http://schemas.openxmlformats.org/officeDocument/2006/relationships/image" Target="../media/image629.png"/><Relationship Id="rId87" Type="http://schemas.openxmlformats.org/officeDocument/2006/relationships/customXml" Target="../ink/ink530.xml"/><Relationship Id="rId86" Type="http://schemas.openxmlformats.org/officeDocument/2006/relationships/image" Target="../media/image628.png"/><Relationship Id="rId85" Type="http://schemas.openxmlformats.org/officeDocument/2006/relationships/customXml" Target="../ink/ink529.xml"/><Relationship Id="rId84" Type="http://schemas.openxmlformats.org/officeDocument/2006/relationships/image" Target="../media/image627.png"/><Relationship Id="rId83" Type="http://schemas.openxmlformats.org/officeDocument/2006/relationships/customXml" Target="../ink/ink528.xml"/><Relationship Id="rId82" Type="http://schemas.openxmlformats.org/officeDocument/2006/relationships/image" Target="../media/image626.png"/><Relationship Id="rId81" Type="http://schemas.openxmlformats.org/officeDocument/2006/relationships/customXml" Target="../ink/ink527.xml"/><Relationship Id="rId80" Type="http://schemas.openxmlformats.org/officeDocument/2006/relationships/image" Target="../media/image625.png"/><Relationship Id="rId8" Type="http://schemas.openxmlformats.org/officeDocument/2006/relationships/customXml" Target="../ink/ink491.xml"/><Relationship Id="rId79" Type="http://schemas.openxmlformats.org/officeDocument/2006/relationships/customXml" Target="../ink/ink526.xml"/><Relationship Id="rId78" Type="http://schemas.openxmlformats.org/officeDocument/2006/relationships/image" Target="../media/image624.png"/><Relationship Id="rId77" Type="http://schemas.openxmlformats.org/officeDocument/2006/relationships/customXml" Target="../ink/ink525.xml"/><Relationship Id="rId76" Type="http://schemas.openxmlformats.org/officeDocument/2006/relationships/image" Target="../media/image623.png"/><Relationship Id="rId75" Type="http://schemas.openxmlformats.org/officeDocument/2006/relationships/customXml" Target="../ink/ink524.xml"/><Relationship Id="rId74" Type="http://schemas.openxmlformats.org/officeDocument/2006/relationships/image" Target="../media/image622.png"/><Relationship Id="rId73" Type="http://schemas.openxmlformats.org/officeDocument/2006/relationships/customXml" Target="../ink/ink523.xml"/><Relationship Id="rId72" Type="http://schemas.openxmlformats.org/officeDocument/2006/relationships/image" Target="../media/image621.png"/><Relationship Id="rId71" Type="http://schemas.openxmlformats.org/officeDocument/2006/relationships/customXml" Target="../ink/ink522.xml"/><Relationship Id="rId70" Type="http://schemas.openxmlformats.org/officeDocument/2006/relationships/image" Target="../media/image620.png"/><Relationship Id="rId7" Type="http://schemas.openxmlformats.org/officeDocument/2006/relationships/image" Target="../media/image589.png"/><Relationship Id="rId69" Type="http://schemas.openxmlformats.org/officeDocument/2006/relationships/customXml" Target="../ink/ink521.xml"/><Relationship Id="rId68" Type="http://schemas.openxmlformats.org/officeDocument/2006/relationships/image" Target="../media/image341.png"/><Relationship Id="rId67" Type="http://schemas.openxmlformats.org/officeDocument/2006/relationships/customXml" Target="../ink/ink520.xml"/><Relationship Id="rId66" Type="http://schemas.openxmlformats.org/officeDocument/2006/relationships/image" Target="../media/image619.png"/><Relationship Id="rId65" Type="http://schemas.openxmlformats.org/officeDocument/2006/relationships/customXml" Target="../ink/ink519.xml"/><Relationship Id="rId64" Type="http://schemas.openxmlformats.org/officeDocument/2006/relationships/image" Target="../media/image618.png"/><Relationship Id="rId63" Type="http://schemas.openxmlformats.org/officeDocument/2006/relationships/customXml" Target="../ink/ink518.xml"/><Relationship Id="rId62" Type="http://schemas.openxmlformats.org/officeDocument/2006/relationships/image" Target="../media/image617.png"/><Relationship Id="rId61" Type="http://schemas.openxmlformats.org/officeDocument/2006/relationships/customXml" Target="../ink/ink517.xml"/><Relationship Id="rId60" Type="http://schemas.openxmlformats.org/officeDocument/2006/relationships/image" Target="../media/image616.png"/><Relationship Id="rId6" Type="http://schemas.openxmlformats.org/officeDocument/2006/relationships/customXml" Target="../ink/ink490.xml"/><Relationship Id="rId59" Type="http://schemas.openxmlformats.org/officeDocument/2006/relationships/customXml" Target="../ink/ink516.xml"/><Relationship Id="rId58" Type="http://schemas.openxmlformats.org/officeDocument/2006/relationships/image" Target="../media/image615.png"/><Relationship Id="rId57" Type="http://schemas.openxmlformats.org/officeDocument/2006/relationships/customXml" Target="../ink/ink515.xml"/><Relationship Id="rId56" Type="http://schemas.openxmlformats.org/officeDocument/2006/relationships/image" Target="../media/image614.png"/><Relationship Id="rId55" Type="http://schemas.openxmlformats.org/officeDocument/2006/relationships/customXml" Target="../ink/ink514.xml"/><Relationship Id="rId54" Type="http://schemas.openxmlformats.org/officeDocument/2006/relationships/image" Target="../media/image613.png"/><Relationship Id="rId53" Type="http://schemas.openxmlformats.org/officeDocument/2006/relationships/customXml" Target="../ink/ink513.xml"/><Relationship Id="rId52" Type="http://schemas.openxmlformats.org/officeDocument/2006/relationships/image" Target="../media/image612.png"/><Relationship Id="rId51" Type="http://schemas.openxmlformats.org/officeDocument/2006/relationships/customXml" Target="../ink/ink512.xml"/><Relationship Id="rId50" Type="http://schemas.openxmlformats.org/officeDocument/2006/relationships/image" Target="../media/image611.png"/><Relationship Id="rId5" Type="http://schemas.openxmlformats.org/officeDocument/2006/relationships/image" Target="../media/image588.png"/><Relationship Id="rId49" Type="http://schemas.openxmlformats.org/officeDocument/2006/relationships/customXml" Target="../ink/ink511.xml"/><Relationship Id="rId48" Type="http://schemas.openxmlformats.org/officeDocument/2006/relationships/image" Target="../media/image610.png"/><Relationship Id="rId47" Type="http://schemas.openxmlformats.org/officeDocument/2006/relationships/customXml" Target="../ink/ink510.xml"/><Relationship Id="rId46" Type="http://schemas.openxmlformats.org/officeDocument/2006/relationships/image" Target="../media/image609.png"/><Relationship Id="rId45" Type="http://schemas.openxmlformats.org/officeDocument/2006/relationships/customXml" Target="../ink/ink509.xml"/><Relationship Id="rId44" Type="http://schemas.openxmlformats.org/officeDocument/2006/relationships/image" Target="../media/image608.png"/><Relationship Id="rId43" Type="http://schemas.openxmlformats.org/officeDocument/2006/relationships/customXml" Target="../ink/ink508.xml"/><Relationship Id="rId42" Type="http://schemas.openxmlformats.org/officeDocument/2006/relationships/image" Target="../media/image607.png"/><Relationship Id="rId41" Type="http://schemas.openxmlformats.org/officeDocument/2006/relationships/customXml" Target="../ink/ink507.xml"/><Relationship Id="rId40" Type="http://schemas.openxmlformats.org/officeDocument/2006/relationships/image" Target="../media/image606.png"/><Relationship Id="rId4" Type="http://schemas.openxmlformats.org/officeDocument/2006/relationships/customXml" Target="../ink/ink489.xml"/><Relationship Id="rId39" Type="http://schemas.openxmlformats.org/officeDocument/2006/relationships/customXml" Target="../ink/ink506.xml"/><Relationship Id="rId38" Type="http://schemas.openxmlformats.org/officeDocument/2006/relationships/image" Target="../media/image605.png"/><Relationship Id="rId37" Type="http://schemas.openxmlformats.org/officeDocument/2006/relationships/customXml" Target="../ink/ink505.xml"/><Relationship Id="rId36" Type="http://schemas.openxmlformats.org/officeDocument/2006/relationships/image" Target="../media/image604.png"/><Relationship Id="rId35" Type="http://schemas.openxmlformats.org/officeDocument/2006/relationships/customXml" Target="../ink/ink504.xml"/><Relationship Id="rId34" Type="http://schemas.openxmlformats.org/officeDocument/2006/relationships/image" Target="../media/image603.png"/><Relationship Id="rId33" Type="http://schemas.openxmlformats.org/officeDocument/2006/relationships/customXml" Target="../ink/ink503.xml"/><Relationship Id="rId32" Type="http://schemas.openxmlformats.org/officeDocument/2006/relationships/image" Target="../media/image602.png"/><Relationship Id="rId31" Type="http://schemas.openxmlformats.org/officeDocument/2006/relationships/customXml" Target="../ink/ink502.xml"/><Relationship Id="rId30" Type="http://schemas.openxmlformats.org/officeDocument/2006/relationships/image" Target="../media/image601.png"/><Relationship Id="rId3" Type="http://schemas.openxmlformats.org/officeDocument/2006/relationships/image" Target="../media/image587.png"/><Relationship Id="rId29" Type="http://schemas.openxmlformats.org/officeDocument/2006/relationships/customXml" Target="../ink/ink501.xml"/><Relationship Id="rId28" Type="http://schemas.openxmlformats.org/officeDocument/2006/relationships/image" Target="../media/image600.png"/><Relationship Id="rId27" Type="http://schemas.openxmlformats.org/officeDocument/2006/relationships/customXml" Target="../ink/ink500.xml"/><Relationship Id="rId26" Type="http://schemas.openxmlformats.org/officeDocument/2006/relationships/image" Target="../media/image599.png"/><Relationship Id="rId25" Type="http://schemas.openxmlformats.org/officeDocument/2006/relationships/customXml" Target="../ink/ink499.xml"/><Relationship Id="rId24" Type="http://schemas.openxmlformats.org/officeDocument/2006/relationships/image" Target="../media/image598.png"/><Relationship Id="rId23" Type="http://schemas.openxmlformats.org/officeDocument/2006/relationships/customXml" Target="../ink/ink498.xml"/><Relationship Id="rId22" Type="http://schemas.openxmlformats.org/officeDocument/2006/relationships/image" Target="../media/image597.png"/><Relationship Id="rId21" Type="http://schemas.openxmlformats.org/officeDocument/2006/relationships/customXml" Target="../ink/ink497.xml"/><Relationship Id="rId20" Type="http://schemas.openxmlformats.org/officeDocument/2006/relationships/image" Target="../media/image596.png"/><Relationship Id="rId2" Type="http://schemas.openxmlformats.org/officeDocument/2006/relationships/customXml" Target="../ink/ink488.xml"/><Relationship Id="rId19" Type="http://schemas.openxmlformats.org/officeDocument/2006/relationships/image" Target="../media/image595.png"/><Relationship Id="rId18" Type="http://schemas.openxmlformats.org/officeDocument/2006/relationships/customXml" Target="../ink/ink496.xml"/><Relationship Id="rId17" Type="http://schemas.openxmlformats.org/officeDocument/2006/relationships/image" Target="../media/image594.png"/><Relationship Id="rId16" Type="http://schemas.openxmlformats.org/officeDocument/2006/relationships/customXml" Target="../ink/ink495.xml"/><Relationship Id="rId15" Type="http://schemas.openxmlformats.org/officeDocument/2006/relationships/image" Target="../media/image593.png"/><Relationship Id="rId14" Type="http://schemas.openxmlformats.org/officeDocument/2006/relationships/customXml" Target="../ink/ink494.xml"/><Relationship Id="rId13" Type="http://schemas.openxmlformats.org/officeDocument/2006/relationships/image" Target="../media/image592.png"/><Relationship Id="rId121" Type="http://schemas.openxmlformats.org/officeDocument/2006/relationships/slideLayout" Target="../slideLayouts/slideLayout2.xml"/><Relationship Id="rId120" Type="http://schemas.openxmlformats.org/officeDocument/2006/relationships/image" Target="../media/image645.png"/><Relationship Id="rId12" Type="http://schemas.openxmlformats.org/officeDocument/2006/relationships/customXml" Target="../ink/ink493.xml"/><Relationship Id="rId119" Type="http://schemas.openxmlformats.org/officeDocument/2006/relationships/customXml" Target="../ink/ink546.xml"/><Relationship Id="rId118" Type="http://schemas.openxmlformats.org/officeDocument/2006/relationships/image" Target="../media/image644.png"/><Relationship Id="rId117" Type="http://schemas.openxmlformats.org/officeDocument/2006/relationships/customXml" Target="../ink/ink545.xml"/><Relationship Id="rId116" Type="http://schemas.openxmlformats.org/officeDocument/2006/relationships/image" Target="../media/image643.png"/><Relationship Id="rId115" Type="http://schemas.openxmlformats.org/officeDocument/2006/relationships/customXml" Target="../ink/ink544.xml"/><Relationship Id="rId114" Type="http://schemas.openxmlformats.org/officeDocument/2006/relationships/image" Target="../media/image642.png"/><Relationship Id="rId113" Type="http://schemas.openxmlformats.org/officeDocument/2006/relationships/customXml" Target="../ink/ink543.xml"/><Relationship Id="rId112" Type="http://schemas.openxmlformats.org/officeDocument/2006/relationships/image" Target="../media/image641.png"/><Relationship Id="rId111" Type="http://schemas.openxmlformats.org/officeDocument/2006/relationships/customXml" Target="../ink/ink542.xml"/><Relationship Id="rId110" Type="http://schemas.openxmlformats.org/officeDocument/2006/relationships/image" Target="../media/image640.png"/><Relationship Id="rId11" Type="http://schemas.openxmlformats.org/officeDocument/2006/relationships/image" Target="../media/image591.png"/><Relationship Id="rId109" Type="http://schemas.openxmlformats.org/officeDocument/2006/relationships/customXml" Target="../ink/ink541.xml"/><Relationship Id="rId108" Type="http://schemas.openxmlformats.org/officeDocument/2006/relationships/image" Target="../media/image639.png"/><Relationship Id="rId107" Type="http://schemas.openxmlformats.org/officeDocument/2006/relationships/customXml" Target="../ink/ink540.xml"/><Relationship Id="rId106" Type="http://schemas.openxmlformats.org/officeDocument/2006/relationships/image" Target="../media/image638.png"/><Relationship Id="rId105" Type="http://schemas.openxmlformats.org/officeDocument/2006/relationships/customXml" Target="../ink/ink539.xml"/><Relationship Id="rId104" Type="http://schemas.openxmlformats.org/officeDocument/2006/relationships/image" Target="../media/image637.png"/><Relationship Id="rId103" Type="http://schemas.openxmlformats.org/officeDocument/2006/relationships/customXml" Target="../ink/ink538.xml"/><Relationship Id="rId102" Type="http://schemas.openxmlformats.org/officeDocument/2006/relationships/image" Target="../media/image636.png"/><Relationship Id="rId101" Type="http://schemas.openxmlformats.org/officeDocument/2006/relationships/customXml" Target="../ink/ink537.xml"/><Relationship Id="rId100" Type="http://schemas.openxmlformats.org/officeDocument/2006/relationships/image" Target="../media/image635.png"/><Relationship Id="rId10" Type="http://schemas.openxmlformats.org/officeDocument/2006/relationships/customXml" Target="../ink/ink492.xml"/><Relationship Id="rId1" Type="http://schemas.openxmlformats.org/officeDocument/2006/relationships/image" Target="../media/image58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8.png"/><Relationship Id="rId3" Type="http://schemas.openxmlformats.org/officeDocument/2006/relationships/customXml" Target="../ink/ink547.xml"/><Relationship Id="rId2" Type="http://schemas.openxmlformats.org/officeDocument/2006/relationships/image" Target="../media/image647.png"/><Relationship Id="rId1" Type="http://schemas.openxmlformats.org/officeDocument/2006/relationships/image" Target="../media/image64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image" Target="../media/image64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1.xml"/><Relationship Id="rId8" Type="http://schemas.openxmlformats.org/officeDocument/2006/relationships/image" Target="../media/image656.png"/><Relationship Id="rId7" Type="http://schemas.openxmlformats.org/officeDocument/2006/relationships/customXml" Target="../ink/ink550.xml"/><Relationship Id="rId6" Type="http://schemas.openxmlformats.org/officeDocument/2006/relationships/image" Target="../media/image655.png"/><Relationship Id="rId5" Type="http://schemas.openxmlformats.org/officeDocument/2006/relationships/customXml" Target="../ink/ink549.xml"/><Relationship Id="rId4" Type="http://schemas.openxmlformats.org/officeDocument/2006/relationships/image" Target="../media/image654.png"/><Relationship Id="rId3" Type="http://schemas.openxmlformats.org/officeDocument/2006/relationships/customXml" Target="../ink/ink548.xml"/><Relationship Id="rId2" Type="http://schemas.openxmlformats.org/officeDocument/2006/relationships/image" Target="../media/image65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58.png"/><Relationship Id="rId13" Type="http://schemas.openxmlformats.org/officeDocument/2006/relationships/customXml" Target="../ink/ink553.xml"/><Relationship Id="rId12" Type="http://schemas.openxmlformats.org/officeDocument/2006/relationships/image" Target="../media/image112.png"/><Relationship Id="rId11" Type="http://schemas.openxmlformats.org/officeDocument/2006/relationships/customXml" Target="../ink/ink552.xml"/><Relationship Id="rId10" Type="http://schemas.openxmlformats.org/officeDocument/2006/relationships/image" Target="../media/image657.png"/><Relationship Id="rId1" Type="http://schemas.openxmlformats.org/officeDocument/2006/relationships/image" Target="../media/image65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7.xml"/><Relationship Id="rId8" Type="http://schemas.openxmlformats.org/officeDocument/2006/relationships/image" Target="../media/image663.png"/><Relationship Id="rId7" Type="http://schemas.openxmlformats.org/officeDocument/2006/relationships/image" Target="../media/image662.png"/><Relationship Id="rId6" Type="http://schemas.openxmlformats.org/officeDocument/2006/relationships/customXml" Target="../ink/ink556.xml"/><Relationship Id="rId5" Type="http://schemas.openxmlformats.org/officeDocument/2006/relationships/image" Target="../media/image661.png"/><Relationship Id="rId4" Type="http://schemas.openxmlformats.org/officeDocument/2006/relationships/customXml" Target="../ink/ink555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675.png"/><Relationship Id="rId34" Type="http://schemas.openxmlformats.org/officeDocument/2006/relationships/customXml" Target="../ink/ink570.xml"/><Relationship Id="rId33" Type="http://schemas.openxmlformats.org/officeDocument/2006/relationships/customXml" Target="../ink/ink569.xml"/><Relationship Id="rId32" Type="http://schemas.openxmlformats.org/officeDocument/2006/relationships/image" Target="../media/image19.png"/><Relationship Id="rId31" Type="http://schemas.openxmlformats.org/officeDocument/2006/relationships/customXml" Target="../ink/ink568.xml"/><Relationship Id="rId30" Type="http://schemas.openxmlformats.org/officeDocument/2006/relationships/image" Target="../media/image674.png"/><Relationship Id="rId3" Type="http://schemas.openxmlformats.org/officeDocument/2006/relationships/image" Target="../media/image660.png"/><Relationship Id="rId29" Type="http://schemas.openxmlformats.org/officeDocument/2006/relationships/customXml" Target="../ink/ink567.xml"/><Relationship Id="rId28" Type="http://schemas.openxmlformats.org/officeDocument/2006/relationships/image" Target="../media/image673.png"/><Relationship Id="rId27" Type="http://schemas.openxmlformats.org/officeDocument/2006/relationships/customXml" Target="../ink/ink566.xml"/><Relationship Id="rId26" Type="http://schemas.openxmlformats.org/officeDocument/2006/relationships/image" Target="../media/image672.png"/><Relationship Id="rId25" Type="http://schemas.openxmlformats.org/officeDocument/2006/relationships/customXml" Target="../ink/ink565.xml"/><Relationship Id="rId24" Type="http://schemas.openxmlformats.org/officeDocument/2006/relationships/image" Target="../media/image671.png"/><Relationship Id="rId23" Type="http://schemas.openxmlformats.org/officeDocument/2006/relationships/customXml" Target="../ink/ink564.xml"/><Relationship Id="rId22" Type="http://schemas.openxmlformats.org/officeDocument/2006/relationships/image" Target="../media/image670.png"/><Relationship Id="rId21" Type="http://schemas.openxmlformats.org/officeDocument/2006/relationships/customXml" Target="../ink/ink563.xml"/><Relationship Id="rId20" Type="http://schemas.openxmlformats.org/officeDocument/2006/relationships/image" Target="../media/image669.png"/><Relationship Id="rId2" Type="http://schemas.openxmlformats.org/officeDocument/2006/relationships/customXml" Target="../ink/ink554.xml"/><Relationship Id="rId19" Type="http://schemas.openxmlformats.org/officeDocument/2006/relationships/customXml" Target="../ink/ink562.xml"/><Relationship Id="rId18" Type="http://schemas.openxmlformats.org/officeDocument/2006/relationships/image" Target="../media/image668.png"/><Relationship Id="rId17" Type="http://schemas.openxmlformats.org/officeDocument/2006/relationships/customXml" Target="../ink/ink561.xml"/><Relationship Id="rId16" Type="http://schemas.openxmlformats.org/officeDocument/2006/relationships/image" Target="../media/image667.png"/><Relationship Id="rId15" Type="http://schemas.openxmlformats.org/officeDocument/2006/relationships/customXml" Target="../ink/ink560.xml"/><Relationship Id="rId14" Type="http://schemas.openxmlformats.org/officeDocument/2006/relationships/image" Target="../media/image666.png"/><Relationship Id="rId13" Type="http://schemas.openxmlformats.org/officeDocument/2006/relationships/customXml" Target="../ink/ink559.xml"/><Relationship Id="rId12" Type="http://schemas.openxmlformats.org/officeDocument/2006/relationships/image" Target="../media/image665.png"/><Relationship Id="rId11" Type="http://schemas.openxmlformats.org/officeDocument/2006/relationships/customXml" Target="../ink/ink558.xml"/><Relationship Id="rId10" Type="http://schemas.openxmlformats.org/officeDocument/2006/relationships/image" Target="../media/image664.png"/><Relationship Id="rId1" Type="http://schemas.openxmlformats.org/officeDocument/2006/relationships/image" Target="../media/image6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6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8" Type="http://schemas.openxmlformats.org/officeDocument/2006/relationships/image" Target="../media/image682.png"/><Relationship Id="rId7" Type="http://schemas.openxmlformats.org/officeDocument/2006/relationships/image" Target="../media/image681.png"/><Relationship Id="rId6" Type="http://schemas.openxmlformats.org/officeDocument/2006/relationships/image" Target="../media/image680.png"/><Relationship Id="rId5" Type="http://schemas.openxmlformats.org/officeDocument/2006/relationships/customXml" Target="../ink/ink572.xml"/><Relationship Id="rId4" Type="http://schemas.openxmlformats.org/officeDocument/2006/relationships/image" Target="../media/image679.png"/><Relationship Id="rId3" Type="http://schemas.openxmlformats.org/officeDocument/2006/relationships/customXml" Target="../ink/ink571.xml"/><Relationship Id="rId2" Type="http://schemas.openxmlformats.org/officeDocument/2006/relationships/image" Target="../media/image67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86.png"/><Relationship Id="rId14" Type="http://schemas.openxmlformats.org/officeDocument/2006/relationships/customXml" Target="../ink/ink575.xml"/><Relationship Id="rId13" Type="http://schemas.openxmlformats.org/officeDocument/2006/relationships/image" Target="../media/image685.png"/><Relationship Id="rId12" Type="http://schemas.openxmlformats.org/officeDocument/2006/relationships/customXml" Target="../ink/ink574.xml"/><Relationship Id="rId11" Type="http://schemas.openxmlformats.org/officeDocument/2006/relationships/image" Target="../media/image684.png"/><Relationship Id="rId10" Type="http://schemas.openxmlformats.org/officeDocument/2006/relationships/customXml" Target="../ink/ink573.xml"/><Relationship Id="rId1" Type="http://schemas.openxmlformats.org/officeDocument/2006/relationships/image" Target="../media/image6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8.png"/><Relationship Id="rId1" Type="http://schemas.openxmlformats.org/officeDocument/2006/relationships/image" Target="../media/image68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image" Target="../media/image68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customXml" Target="../ink/ink112.xml"/><Relationship Id="rId7" Type="http://schemas.openxmlformats.org/officeDocument/2006/relationships/image" Target="../media/image123.png"/><Relationship Id="rId6" Type="http://schemas.openxmlformats.org/officeDocument/2006/relationships/customXml" Target="../ink/ink11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3.png"/><Relationship Id="rId26" Type="http://schemas.openxmlformats.org/officeDocument/2006/relationships/customXml" Target="../ink/ink121.xml"/><Relationship Id="rId25" Type="http://schemas.openxmlformats.org/officeDocument/2006/relationships/image" Target="../media/image132.png"/><Relationship Id="rId24" Type="http://schemas.openxmlformats.org/officeDocument/2006/relationships/customXml" Target="../ink/ink120.xml"/><Relationship Id="rId23" Type="http://schemas.openxmlformats.org/officeDocument/2006/relationships/image" Target="../media/image131.png"/><Relationship Id="rId22" Type="http://schemas.openxmlformats.org/officeDocument/2006/relationships/customXml" Target="../ink/ink119.xml"/><Relationship Id="rId21" Type="http://schemas.openxmlformats.org/officeDocument/2006/relationships/image" Target="../media/image130.png"/><Relationship Id="rId20" Type="http://schemas.openxmlformats.org/officeDocument/2006/relationships/customXml" Target="../ink/ink118.xml"/><Relationship Id="rId2" Type="http://schemas.openxmlformats.org/officeDocument/2006/relationships/image" Target="../media/image119.png"/><Relationship Id="rId19" Type="http://schemas.openxmlformats.org/officeDocument/2006/relationships/image" Target="../media/image129.png"/><Relationship Id="rId18" Type="http://schemas.openxmlformats.org/officeDocument/2006/relationships/customXml" Target="../ink/ink117.xml"/><Relationship Id="rId17" Type="http://schemas.openxmlformats.org/officeDocument/2006/relationships/image" Target="../media/image128.png"/><Relationship Id="rId16" Type="http://schemas.openxmlformats.org/officeDocument/2006/relationships/customXml" Target="../ink/ink116.xml"/><Relationship Id="rId15" Type="http://schemas.openxmlformats.org/officeDocument/2006/relationships/image" Target="../media/image127.png"/><Relationship Id="rId14" Type="http://schemas.openxmlformats.org/officeDocument/2006/relationships/customXml" Target="../ink/ink115.xml"/><Relationship Id="rId13" Type="http://schemas.openxmlformats.org/officeDocument/2006/relationships/image" Target="../media/image126.png"/><Relationship Id="rId12" Type="http://schemas.openxmlformats.org/officeDocument/2006/relationships/customXml" Target="../ink/ink114.xml"/><Relationship Id="rId11" Type="http://schemas.openxmlformats.org/officeDocument/2006/relationships/image" Target="../media/image125.png"/><Relationship Id="rId10" Type="http://schemas.openxmlformats.org/officeDocument/2006/relationships/customXml" Target="../ink/ink113.xml"/><Relationship Id="rId1" Type="http://schemas.openxmlformats.org/officeDocument/2006/relationships/image" Target="../media/image11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image" Target="../media/image692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8.xml"/><Relationship Id="rId8" Type="http://schemas.openxmlformats.org/officeDocument/2006/relationships/image" Target="../media/image700.png"/><Relationship Id="rId7" Type="http://schemas.openxmlformats.org/officeDocument/2006/relationships/customXml" Target="../ink/ink577.xml"/><Relationship Id="rId6" Type="http://schemas.openxmlformats.org/officeDocument/2006/relationships/image" Target="../media/image699.png"/><Relationship Id="rId5" Type="http://schemas.openxmlformats.org/officeDocument/2006/relationships/customXml" Target="../ink/ink576.xml"/><Relationship Id="rId4" Type="http://schemas.openxmlformats.org/officeDocument/2006/relationships/image" Target="../media/image698.png"/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02.png"/><Relationship Id="rId10" Type="http://schemas.openxmlformats.org/officeDocument/2006/relationships/image" Target="../media/image701.png"/><Relationship Id="rId1" Type="http://schemas.openxmlformats.org/officeDocument/2006/relationships/image" Target="../media/image69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7.png"/><Relationship Id="rId7" Type="http://schemas.openxmlformats.org/officeDocument/2006/relationships/customXml" Target="../ink/ink581.xml"/><Relationship Id="rId6" Type="http://schemas.openxmlformats.org/officeDocument/2006/relationships/image" Target="../media/image706.png"/><Relationship Id="rId5" Type="http://schemas.openxmlformats.org/officeDocument/2006/relationships/customXml" Target="../ink/ink580.xml"/><Relationship Id="rId4" Type="http://schemas.openxmlformats.org/officeDocument/2006/relationships/image" Target="../media/image705.png"/><Relationship Id="rId3" Type="http://schemas.openxmlformats.org/officeDocument/2006/relationships/image" Target="../media/image704.png"/><Relationship Id="rId2" Type="http://schemas.openxmlformats.org/officeDocument/2006/relationships/customXml" Target="../ink/ink579.xml"/><Relationship Id="rId1" Type="http://schemas.openxmlformats.org/officeDocument/2006/relationships/image" Target="../media/image70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9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2.png"/><Relationship Id="rId4" Type="http://schemas.openxmlformats.org/officeDocument/2006/relationships/customXml" Target="../ink/ink583.xml"/><Relationship Id="rId3" Type="http://schemas.openxmlformats.org/officeDocument/2006/relationships/image" Target="../media/image711.png"/><Relationship Id="rId2" Type="http://schemas.openxmlformats.org/officeDocument/2006/relationships/customXml" Target="../ink/ink582.xml"/><Relationship Id="rId1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8.png"/><Relationship Id="rId8" Type="http://schemas.openxmlformats.org/officeDocument/2006/relationships/customXml" Target="../ink/ink586.xml"/><Relationship Id="rId7" Type="http://schemas.openxmlformats.org/officeDocument/2006/relationships/image" Target="../media/image717.png"/><Relationship Id="rId6" Type="http://schemas.openxmlformats.org/officeDocument/2006/relationships/customXml" Target="../ink/ink585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Relationship Id="rId3" Type="http://schemas.openxmlformats.org/officeDocument/2006/relationships/customXml" Target="../ink/ink584.xml"/><Relationship Id="rId2" Type="http://schemas.openxmlformats.org/officeDocument/2006/relationships/image" Target="../media/image71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19.png"/><Relationship Id="rId1" Type="http://schemas.openxmlformats.org/officeDocument/2006/relationships/image" Target="../media/image713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6.png"/><Relationship Id="rId8" Type="http://schemas.openxmlformats.org/officeDocument/2006/relationships/customXml" Target="../ink/ink588.xml"/><Relationship Id="rId7" Type="http://schemas.openxmlformats.org/officeDocument/2006/relationships/image" Target="../media/image725.png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4" Type="http://schemas.openxmlformats.org/officeDocument/2006/relationships/image" Target="../media/image722.png"/><Relationship Id="rId3" Type="http://schemas.openxmlformats.org/officeDocument/2006/relationships/image" Target="../media/image721.png"/><Relationship Id="rId2" Type="http://schemas.openxmlformats.org/officeDocument/2006/relationships/customXml" Target="../ink/ink58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20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32.png"/><Relationship Id="rId7" Type="http://schemas.openxmlformats.org/officeDocument/2006/relationships/customXml" Target="../ink/ink590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Relationship Id="rId3" Type="http://schemas.openxmlformats.org/officeDocument/2006/relationships/image" Target="../media/image728.png"/><Relationship Id="rId2" Type="http://schemas.openxmlformats.org/officeDocument/2006/relationships/customXml" Target="../ink/ink589.xml"/><Relationship Id="rId1" Type="http://schemas.openxmlformats.org/officeDocument/2006/relationships/image" Target="../media/image7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customXml" Target="../ink/ink12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8.png"/><Relationship Id="rId6" Type="http://schemas.openxmlformats.org/officeDocument/2006/relationships/customXml" Target="../ink/ink592.xml"/><Relationship Id="rId5" Type="http://schemas.openxmlformats.org/officeDocument/2006/relationships/image" Target="../media/image737.png"/><Relationship Id="rId4" Type="http://schemas.openxmlformats.org/officeDocument/2006/relationships/image" Target="../media/image736.png"/><Relationship Id="rId3" Type="http://schemas.openxmlformats.org/officeDocument/2006/relationships/image" Target="../media/image735.png"/><Relationship Id="rId2" Type="http://schemas.openxmlformats.org/officeDocument/2006/relationships/customXml" Target="../ink/ink591.xml"/><Relationship Id="rId1" Type="http://schemas.openxmlformats.org/officeDocument/2006/relationships/image" Target="../media/image734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2.png"/><Relationship Id="rId4" Type="http://schemas.openxmlformats.org/officeDocument/2006/relationships/customXml" Target="../ink/ink593.xml"/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image" Target="../media/image73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8" Type="http://schemas.openxmlformats.org/officeDocument/2006/relationships/customXml" Target="../ink/ink596.xml"/><Relationship Id="rId7" Type="http://schemas.openxmlformats.org/officeDocument/2006/relationships/image" Target="../media/image747.png"/><Relationship Id="rId6" Type="http://schemas.openxmlformats.org/officeDocument/2006/relationships/image" Target="../media/image746.png"/><Relationship Id="rId5" Type="http://schemas.openxmlformats.org/officeDocument/2006/relationships/customXml" Target="../ink/ink595.xml"/><Relationship Id="rId4" Type="http://schemas.openxmlformats.org/officeDocument/2006/relationships/image" Target="../media/image745.png"/><Relationship Id="rId3" Type="http://schemas.openxmlformats.org/officeDocument/2006/relationships/image" Target="../media/image744.png"/><Relationship Id="rId2" Type="http://schemas.openxmlformats.org/officeDocument/2006/relationships/customXml" Target="../ink/ink59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4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customXml" Target="../ink/ink597.xml"/><Relationship Id="rId3" Type="http://schemas.openxmlformats.org/officeDocument/2006/relationships/image" Target="../media/image751.png"/><Relationship Id="rId2" Type="http://schemas.openxmlformats.org/officeDocument/2006/relationships/image" Target="../media/image750.png"/><Relationship Id="rId1" Type="http://schemas.openxmlformats.org/officeDocument/2006/relationships/image" Target="../media/image749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6.png"/><Relationship Id="rId4" Type="http://schemas.openxmlformats.org/officeDocument/2006/relationships/customXml" Target="../ink/ink598.xml"/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image" Target="../media/image75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9.png"/><Relationship Id="rId3" Type="http://schemas.openxmlformats.org/officeDocument/2006/relationships/customXml" Target="../ink/ink599.xml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1.png"/><Relationship Id="rId2" Type="http://schemas.openxmlformats.org/officeDocument/2006/relationships/customXml" Target="../ink/ink600.xml"/><Relationship Id="rId1" Type="http://schemas.openxmlformats.org/officeDocument/2006/relationships/image" Target="../media/image760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customXml" Target="../ink/ink604.xml"/><Relationship Id="rId7" Type="http://schemas.openxmlformats.org/officeDocument/2006/relationships/image" Target="../media/image765.png"/><Relationship Id="rId6" Type="http://schemas.openxmlformats.org/officeDocument/2006/relationships/customXml" Target="../ink/ink603.xml"/><Relationship Id="rId5" Type="http://schemas.openxmlformats.org/officeDocument/2006/relationships/image" Target="../media/image764.png"/><Relationship Id="rId4" Type="http://schemas.openxmlformats.org/officeDocument/2006/relationships/customXml" Target="../ink/ink602.xml"/><Relationship Id="rId3" Type="http://schemas.openxmlformats.org/officeDocument/2006/relationships/image" Target="../media/image763.png"/><Relationship Id="rId2" Type="http://schemas.openxmlformats.org/officeDocument/2006/relationships/customXml" Target="../ink/ink60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62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customXml" Target="../ink/ink605.xml"/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image" Target="../media/image767.pn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4.png"/><Relationship Id="rId5" Type="http://schemas.openxmlformats.org/officeDocument/2006/relationships/customXml" Target="../ink/ink607.xml"/><Relationship Id="rId4" Type="http://schemas.openxmlformats.org/officeDocument/2006/relationships/image" Target="../media/image773.png"/><Relationship Id="rId3" Type="http://schemas.openxmlformats.org/officeDocument/2006/relationships/image" Target="../media/image772.png"/><Relationship Id="rId2" Type="http://schemas.openxmlformats.org/officeDocument/2006/relationships/customXml" Target="../ink/ink606.xml"/><Relationship Id="rId1" Type="http://schemas.openxmlformats.org/officeDocument/2006/relationships/image" Target="../media/image77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customXml" Target="../ink/ink125.xml"/><Relationship Id="rId5" Type="http://schemas.openxmlformats.org/officeDocument/2006/relationships/image" Target="../media/image140.png"/><Relationship Id="rId4" Type="http://schemas.openxmlformats.org/officeDocument/2006/relationships/customXml" Target="../ink/ink124.xml"/><Relationship Id="rId3" Type="http://schemas.openxmlformats.org/officeDocument/2006/relationships/image" Target="../media/image139.png"/><Relationship Id="rId2" Type="http://schemas.openxmlformats.org/officeDocument/2006/relationships/customXml" Target="../ink/ink123.xml"/><Relationship Id="rId1" Type="http://schemas.openxmlformats.org/officeDocument/2006/relationships/image" Target="../media/image138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5" Type="http://schemas.openxmlformats.org/officeDocument/2006/relationships/customXml" Target="../ink/ink609.xml"/><Relationship Id="rId4" Type="http://schemas.openxmlformats.org/officeDocument/2006/relationships/image" Target="../media/image777.png"/><Relationship Id="rId3" Type="http://schemas.openxmlformats.org/officeDocument/2006/relationships/image" Target="../media/image776.png"/><Relationship Id="rId2" Type="http://schemas.openxmlformats.org/officeDocument/2006/relationships/customXml" Target="../ink/ink608.xml"/><Relationship Id="rId1" Type="http://schemas.openxmlformats.org/officeDocument/2006/relationships/image" Target="../media/image77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1.png"/><Relationship Id="rId1" Type="http://schemas.openxmlformats.org/officeDocument/2006/relationships/image" Target="../media/image780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787.png"/><Relationship Id="rId6" Type="http://schemas.openxmlformats.org/officeDocument/2006/relationships/image" Target="../media/image786.png"/><Relationship Id="rId5" Type="http://schemas.openxmlformats.org/officeDocument/2006/relationships/customXml" Target="../ink/ink610.xml"/><Relationship Id="rId4" Type="http://schemas.openxmlformats.org/officeDocument/2006/relationships/image" Target="../media/image785.png"/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91.png"/><Relationship Id="rId12" Type="http://schemas.openxmlformats.org/officeDocument/2006/relationships/customXml" Target="../ink/ink612.xml"/><Relationship Id="rId11" Type="http://schemas.openxmlformats.org/officeDocument/2006/relationships/image" Target="../media/image790.png"/><Relationship Id="rId10" Type="http://schemas.openxmlformats.org/officeDocument/2006/relationships/customXml" Target="../ink/ink611.xml"/><Relationship Id="rId1" Type="http://schemas.openxmlformats.org/officeDocument/2006/relationships/image" Target="../media/image782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Relationship Id="rId3" Type="http://schemas.openxmlformats.org/officeDocument/2006/relationships/customXml" Target="../ink/ink613.xml"/><Relationship Id="rId2" Type="http://schemas.openxmlformats.org/officeDocument/2006/relationships/image" Target="../media/image793.png"/><Relationship Id="rId1" Type="http://schemas.openxmlformats.org/officeDocument/2006/relationships/image" Target="../media/image792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9.png"/><Relationship Id="rId5" Type="http://schemas.openxmlformats.org/officeDocument/2006/relationships/customXml" Target="../ink/ink615.xml"/><Relationship Id="rId4" Type="http://schemas.openxmlformats.org/officeDocument/2006/relationships/image" Target="../media/image798.png"/><Relationship Id="rId3" Type="http://schemas.openxmlformats.org/officeDocument/2006/relationships/customXml" Target="../ink/ink614.xml"/><Relationship Id="rId2" Type="http://schemas.openxmlformats.org/officeDocument/2006/relationships/image" Target="../media/image797.png"/><Relationship Id="rId1" Type="http://schemas.openxmlformats.org/officeDocument/2006/relationships/image" Target="../media/image796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2.png"/><Relationship Id="rId3" Type="http://schemas.openxmlformats.org/officeDocument/2006/relationships/customXml" Target="../ink/ink616.xml"/><Relationship Id="rId2" Type="http://schemas.openxmlformats.org/officeDocument/2006/relationships/image" Target="../media/image801.png"/><Relationship Id="rId1" Type="http://schemas.openxmlformats.org/officeDocument/2006/relationships/image" Target="../media/image80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image" Target="../media/image8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1.png"/><Relationship Id="rId6" Type="http://schemas.openxmlformats.org/officeDocument/2006/relationships/image" Target="../media/image810.png"/><Relationship Id="rId5" Type="http://schemas.openxmlformats.org/officeDocument/2006/relationships/image" Target="../media/image809.png"/><Relationship Id="rId4" Type="http://schemas.openxmlformats.org/officeDocument/2006/relationships/image" Target="../media/image808.png"/><Relationship Id="rId3" Type="http://schemas.openxmlformats.org/officeDocument/2006/relationships/customXml" Target="../ink/ink617.xml"/><Relationship Id="rId2" Type="http://schemas.openxmlformats.org/officeDocument/2006/relationships/image" Target="../media/image807.png"/><Relationship Id="rId1" Type="http://schemas.openxmlformats.org/officeDocument/2006/relationships/image" Target="../media/image80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5" Type="http://schemas.openxmlformats.org/officeDocument/2006/relationships/customXml" Target="../ink/ink618.xml"/><Relationship Id="rId4" Type="http://schemas.openxmlformats.org/officeDocument/2006/relationships/image" Target="../media/image815.png"/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image" Target="../media/image8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png"/><Relationship Id="rId3" Type="http://schemas.openxmlformats.org/officeDocument/2006/relationships/customXml" Target="../ink/ink126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2.png"/><Relationship Id="rId6" Type="http://schemas.openxmlformats.org/officeDocument/2006/relationships/customXml" Target="../ink/ink619.xml"/><Relationship Id="rId5" Type="http://schemas.openxmlformats.org/officeDocument/2006/relationships/image" Target="../media/image821.png"/><Relationship Id="rId4" Type="http://schemas.openxmlformats.org/officeDocument/2006/relationships/image" Target="../media/image820.png"/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image" Target="../media/image8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7.png"/><Relationship Id="rId6" Type="http://schemas.openxmlformats.org/officeDocument/2006/relationships/customXml" Target="../ink/ink621.xml"/><Relationship Id="rId5" Type="http://schemas.openxmlformats.org/officeDocument/2006/relationships/image" Target="../media/image826.png"/><Relationship Id="rId4" Type="http://schemas.openxmlformats.org/officeDocument/2006/relationships/customXml" Target="../ink/ink620.xml"/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image" Target="../media/image82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33.png"/><Relationship Id="rId7" Type="http://schemas.openxmlformats.org/officeDocument/2006/relationships/customXml" Target="../ink/ink623.xml"/><Relationship Id="rId6" Type="http://schemas.openxmlformats.org/officeDocument/2006/relationships/image" Target="../media/image832.png"/><Relationship Id="rId5" Type="http://schemas.openxmlformats.org/officeDocument/2006/relationships/customXml" Target="../ink/ink622.xml"/><Relationship Id="rId4" Type="http://schemas.openxmlformats.org/officeDocument/2006/relationships/image" Target="../media/image831.png"/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image" Target="../media/image8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40.png"/><Relationship Id="rId6" Type="http://schemas.openxmlformats.org/officeDocument/2006/relationships/image" Target="../media/image839.png"/><Relationship Id="rId5" Type="http://schemas.openxmlformats.org/officeDocument/2006/relationships/image" Target="../media/image838.png"/><Relationship Id="rId4" Type="http://schemas.openxmlformats.org/officeDocument/2006/relationships/image" Target="../media/image837.png"/><Relationship Id="rId3" Type="http://schemas.openxmlformats.org/officeDocument/2006/relationships/image" Target="../media/image836.png"/><Relationship Id="rId2" Type="http://schemas.openxmlformats.org/officeDocument/2006/relationships/customXml" Target="../ink/ink624.xml"/><Relationship Id="rId1" Type="http://schemas.openxmlformats.org/officeDocument/2006/relationships/image" Target="../media/image835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image" Target="../media/image8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5.png"/><Relationship Id="rId1" Type="http://schemas.openxmlformats.org/officeDocument/2006/relationships/image" Target="../media/image8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50.png"/><Relationship Id="rId6" Type="http://schemas.openxmlformats.org/officeDocument/2006/relationships/customXml" Target="../ink/ink626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Relationship Id="rId3" Type="http://schemas.openxmlformats.org/officeDocument/2006/relationships/customXml" Target="../ink/ink625.xml"/><Relationship Id="rId2" Type="http://schemas.openxmlformats.org/officeDocument/2006/relationships/image" Target="../media/image847.png"/><Relationship Id="rId1" Type="http://schemas.openxmlformats.org/officeDocument/2006/relationships/image" Target="../media/image846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image" Target="../media/image851.png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856.png"/><Relationship Id="rId3" Type="http://schemas.openxmlformats.org/officeDocument/2006/relationships/customXml" Target="../ink/ink627.xml"/><Relationship Id="rId2" Type="http://schemas.openxmlformats.org/officeDocument/2006/relationships/image" Target="../media/image855.png"/><Relationship Id="rId1" Type="http://schemas.openxmlformats.org/officeDocument/2006/relationships/image" Target="../media/image8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07130" y="4807268"/>
            <a:ext cx="9144000" cy="1655762"/>
          </a:xfrm>
        </p:spPr>
        <p:txBody>
          <a:bodyPr/>
          <a:lstStyle/>
          <a:p>
            <a:r>
              <a:rPr lang="en-US" altLang="zh-CN"/>
              <a:t>20220818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45085"/>
            <a:ext cx="10515600" cy="1325563"/>
          </a:xfrm>
        </p:spPr>
        <p:txBody>
          <a:bodyPr/>
          <a:lstStyle/>
          <a:p>
            <a:r>
              <a:rPr lang="en-US" altLang="zh-CN" sz="2400"/>
              <a:t>break  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3265" y="930910"/>
            <a:ext cx="4687570" cy="5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756400" y="635000"/>
              <a:ext cx="5321300" cy="1358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756400" y="635000"/>
                <a:ext cx="5321300" cy="135890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9947910" y="2411730"/>
            <a:ext cx="8039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i ==4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" y="1703705"/>
            <a:ext cx="8178165" cy="1116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510" y="3709035"/>
            <a:ext cx="9258300" cy="298704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355725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for</a:t>
            </a:r>
            <a:endParaRPr lang="zh-CN" alt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206750" y="4273550"/>
              <a:ext cx="1454150" cy="819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206750" y="4273550"/>
                <a:ext cx="14541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206500" y="3295650"/>
              <a:ext cx="2584450" cy="882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206500" y="3295650"/>
                <a:ext cx="2584450" cy="882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200533"/>
            <a:ext cx="10515600" cy="1325563"/>
          </a:xfrm>
        </p:spPr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：映射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321" y="1365355"/>
            <a:ext cx="5630061" cy="2133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92" y="4030592"/>
            <a:ext cx="4124901" cy="1114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2075"/>
            <a:ext cx="4629796" cy="323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50" y="5428031"/>
            <a:ext cx="3829584" cy="1086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99531"/>
            <a:ext cx="2676899" cy="543001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5340096" y="4681728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>
            <a:off x="5340096" y="5864203"/>
            <a:ext cx="502920" cy="244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递归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311" y="18115"/>
            <a:ext cx="3505689" cy="201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" y="1516952"/>
            <a:ext cx="8531214" cy="47097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85" y="6079199"/>
            <a:ext cx="7173326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365125"/>
            <a:ext cx="5413375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482850"/>
            <a:ext cx="3666490" cy="2853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545465"/>
            <a:ext cx="5448300" cy="96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90" y="1510030"/>
            <a:ext cx="1310640" cy="2689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683000" y="4895850"/>
              <a:ext cx="5613400" cy="1955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683000" y="4895850"/>
                <a:ext cx="561340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9359900" y="4857750"/>
              <a:ext cx="1790700" cy="168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9359900" y="4857750"/>
                <a:ext cx="1790700" cy="168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696200" y="241300"/>
              <a:ext cx="1689100" cy="869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696200" y="241300"/>
                <a:ext cx="1689100" cy="8699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1325" y="5420995"/>
            <a:ext cx="4477385" cy="9061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105" y="3094990"/>
            <a:ext cx="5105400" cy="110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6756400" y="2432050"/>
              <a:ext cx="5429250" cy="2311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6756400" y="2432050"/>
                <a:ext cx="5429250" cy="231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359900" y="2019300"/>
              <a:ext cx="2565400" cy="914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359900" y="2019300"/>
                <a:ext cx="2565400" cy="914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pass</a:t>
            </a:r>
            <a:r>
              <a:rPr lang="zh-CN" altLang="en-US"/>
              <a:t>：代码占位，防止报错。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0" y="1826260"/>
            <a:ext cx="156972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405" y="1506855"/>
            <a:ext cx="5067300" cy="4246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07890" y="11684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计算机表示小数是有误差的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61810" y="1890395"/>
            <a:ext cx="3611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python</a:t>
            </a:r>
            <a:r>
              <a:rPr lang="zh-CN" altLang="en-US"/>
              <a:t>中所有非</a:t>
            </a:r>
            <a:r>
              <a:rPr lang="en-US" altLang="zh-CN"/>
              <a:t>0</a:t>
            </a:r>
            <a:r>
              <a:rPr lang="zh-CN" altLang="en-US"/>
              <a:t>数字</a:t>
            </a:r>
            <a:r>
              <a:rPr lang="en-US" altLang="zh-CN"/>
              <a:t>bool</a:t>
            </a:r>
            <a:r>
              <a:rPr lang="zh-CN" altLang="en-US"/>
              <a:t>都是</a:t>
            </a:r>
            <a:r>
              <a:rPr lang="en-US" altLang="zh-CN"/>
              <a:t>True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0  </a:t>
            </a:r>
            <a:r>
              <a:rPr lang="zh-CN" altLang="en-US"/>
              <a:t>是</a:t>
            </a:r>
            <a:r>
              <a:rPr lang="en-US" altLang="zh-CN"/>
              <a:t>Flalse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while True  =  while 1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30" y="3597275"/>
            <a:ext cx="6232525" cy="1470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5753100"/>
            <a:ext cx="7818120" cy="57912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602105" y="518160"/>
            <a:ext cx="4328160" cy="104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3965" y="1820545"/>
            <a:ext cx="4067175" cy="761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while 1:</a:t>
            </a:r>
            <a:endParaRPr lang="zh-CN" altLang="en-US"/>
          </a:p>
          <a:p>
            <a:r>
              <a:rPr lang="zh-CN" altLang="en-US"/>
              <a:t>    content = input("请输入内容:")</a:t>
            </a:r>
            <a:endParaRPr lang="zh-CN" altLang="en-US"/>
          </a:p>
          <a:p>
            <a:r>
              <a:rPr lang="zh-CN" altLang="en-US"/>
              <a:t>    if content:          </a:t>
            </a:r>
            <a:r>
              <a:rPr lang="en-US" altLang="zh-CN"/>
              <a:t>#  </a:t>
            </a:r>
            <a:r>
              <a:rPr lang="zh-CN" altLang="en-US"/>
              <a:t>表示输入是有内容的，</a:t>
            </a:r>
            <a:r>
              <a:rPr lang="en-US" altLang="zh-CN"/>
              <a:t>content</a:t>
            </a:r>
            <a:r>
              <a:rPr lang="zh-CN" altLang="en-US"/>
              <a:t>表示非空，</a:t>
            </a:r>
            <a:r>
              <a:rPr lang="en-US" altLang="zh-CN"/>
              <a:t>True</a:t>
            </a:r>
            <a:endParaRPr lang="zh-CN" altLang="en-US"/>
          </a:p>
          <a:p>
            <a:r>
              <a:rPr lang="zh-CN" altLang="en-US"/>
              <a:t>         print("你要说的内容:",content)</a:t>
            </a:r>
            <a:endParaRPr lang="zh-CN" altLang="en-US"/>
          </a:p>
          <a:p>
            <a:r>
              <a:rPr lang="zh-CN" altLang="en-US"/>
              <a:t>    else:</a:t>
            </a:r>
            <a:endParaRPr lang="zh-CN" altLang="en-US"/>
          </a:p>
          <a:p>
            <a:r>
              <a:rPr lang="zh-CN" altLang="en-US"/>
              <a:t>         break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-45085"/>
            <a:ext cx="10515600" cy="1325563"/>
          </a:xfrm>
        </p:spPr>
        <p:txBody>
          <a:bodyPr/>
          <a:lstStyle/>
          <a:p>
            <a:r>
              <a:rPr lang="zh-CN" altLang="en-US"/>
              <a:t>字符串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" y="967105"/>
            <a:ext cx="8107680" cy="3063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4255135"/>
            <a:ext cx="3867785" cy="1195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61950" y="4629150"/>
              <a:ext cx="2222500" cy="95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61950" y="4629150"/>
                <a:ext cx="2222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736850" y="4470400"/>
              <a:ext cx="1765300" cy="31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736850" y="4470400"/>
                <a:ext cx="1765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89450" y="4387850"/>
              <a:ext cx="184150" cy="190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89450" y="4387850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194300" y="4311650"/>
              <a:ext cx="247650" cy="38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194300" y="431165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406900" y="4292600"/>
              <a:ext cx="3619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406900" y="4292600"/>
                <a:ext cx="3619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251450" y="4400550"/>
              <a:ext cx="215900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251450" y="44005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03800" y="4368800"/>
              <a:ext cx="3048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03800" y="4368800"/>
                <a:ext cx="304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651500" y="4248150"/>
              <a:ext cx="520700" cy="393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651500" y="4248150"/>
                <a:ext cx="520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229350" y="4260850"/>
              <a:ext cx="247650" cy="323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229350" y="4260850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578600" y="4235450"/>
              <a:ext cx="2032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578600" y="423545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50050" y="4165600"/>
              <a:ext cx="387350" cy="406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50050" y="4165600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42900" y="5003800"/>
              <a:ext cx="2609850" cy="558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42900" y="5003800"/>
                <a:ext cx="26098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22300" y="5073650"/>
              <a:ext cx="1930400" cy="628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22300" y="5073650"/>
                <a:ext cx="1930400" cy="628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691515"/>
            <a:ext cx="10332720" cy="2571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536700" y="1092200"/>
              <a:ext cx="1822450" cy="552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536700" y="1092200"/>
                <a:ext cx="18224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784350" y="1397000"/>
              <a:ext cx="958850" cy="2819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784350" y="1397000"/>
                <a:ext cx="958850" cy="281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65300" y="4089400"/>
              <a:ext cx="222250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65300" y="408940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1000" y="4819650"/>
              <a:ext cx="40005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1000" y="4819650"/>
                <a:ext cx="400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93750" y="4737100"/>
              <a:ext cx="285750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93750" y="473710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060450" y="4616450"/>
              <a:ext cx="342900" cy="279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060450" y="4616450"/>
                <a:ext cx="342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136650" y="4730750"/>
              <a:ext cx="19050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136650" y="4730750"/>
                <a:ext cx="190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98550" y="4800600"/>
              <a:ext cx="184150" cy="254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98550" y="4800600"/>
                <a:ext cx="184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225550" y="4978400"/>
              <a:ext cx="177800" cy="57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225550" y="4978400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682750" y="4502150"/>
              <a:ext cx="1778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682750" y="4502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612900" y="4686300"/>
              <a:ext cx="114300" cy="139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612900" y="468630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739900" y="4603750"/>
              <a:ext cx="158750" cy="558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739900" y="4603750"/>
                <a:ext cx="158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2070100" y="4572000"/>
              <a:ext cx="222250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2070100" y="4572000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2178050" y="4762500"/>
              <a:ext cx="95250" cy="2413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2178050" y="476250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2336800" y="4749800"/>
              <a:ext cx="50800" cy="1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2336800" y="47498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527300" y="4648200"/>
              <a:ext cx="3556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527300" y="4648200"/>
                <a:ext cx="355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2438400" y="4533900"/>
              <a:ext cx="349250" cy="457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2438400" y="45339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965450" y="4699000"/>
              <a:ext cx="19685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965450" y="4699000"/>
                <a:ext cx="196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3244850" y="4648200"/>
              <a:ext cx="279400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3244850" y="4648200"/>
                <a:ext cx="279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270250" y="4603750"/>
              <a:ext cx="260350" cy="431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270250" y="46037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651250" y="4572000"/>
              <a:ext cx="107950" cy="19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651250" y="4572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3492500" y="4673600"/>
              <a:ext cx="438150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3492500" y="4673600"/>
                <a:ext cx="438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632200" y="4635500"/>
              <a:ext cx="21590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632200" y="4635500"/>
                <a:ext cx="2159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057650" y="4489450"/>
              <a:ext cx="279400" cy="565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057650" y="4489450"/>
                <a:ext cx="2794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330200" y="2349500"/>
              <a:ext cx="11220450" cy="679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330200" y="2349500"/>
                <a:ext cx="11220450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527800" y="2870200"/>
              <a:ext cx="222250" cy="774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527800" y="2870200"/>
                <a:ext cx="22225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521450" y="3397250"/>
              <a:ext cx="1333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521450" y="33972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654800" y="3365500"/>
              <a:ext cx="342900" cy="285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654800" y="3365500"/>
                <a:ext cx="342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604000" y="3790950"/>
              <a:ext cx="698500" cy="114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604000" y="3790950"/>
                <a:ext cx="698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737350" y="3956050"/>
              <a:ext cx="393700" cy="552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737350" y="3956050"/>
                <a:ext cx="3937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6781800" y="4305300"/>
              <a:ext cx="64770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6781800" y="4305300"/>
                <a:ext cx="647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600950" y="3784600"/>
              <a:ext cx="400050" cy="120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600950" y="3784600"/>
                <a:ext cx="400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7442200" y="3765550"/>
              <a:ext cx="679450" cy="673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7442200" y="3765550"/>
                <a:ext cx="6794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962900" y="3746500"/>
              <a:ext cx="342900" cy="615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962900" y="3746500"/>
                <a:ext cx="3429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299450" y="3594100"/>
              <a:ext cx="495300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299450" y="3594100"/>
                <a:ext cx="49530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940800" y="3689350"/>
              <a:ext cx="723900" cy="76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940800" y="3689350"/>
                <a:ext cx="723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321800" y="3689350"/>
              <a:ext cx="57150" cy="158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321800" y="368935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340850" y="3651250"/>
              <a:ext cx="82550" cy="133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340850" y="365125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813800" y="3879850"/>
              <a:ext cx="768350" cy="101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813800" y="3879850"/>
                <a:ext cx="768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877300" y="3860800"/>
              <a:ext cx="406400" cy="476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877300" y="3860800"/>
                <a:ext cx="4064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163050" y="4108450"/>
              <a:ext cx="12700" cy="425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163050" y="4108450"/>
                <a:ext cx="127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71000" y="4114800"/>
              <a:ext cx="539750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71000" y="4114800"/>
                <a:ext cx="539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965950" y="3867150"/>
              <a:ext cx="69850" cy="355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965950" y="3867150"/>
                <a:ext cx="69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845300" y="4006850"/>
              <a:ext cx="18415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845300" y="40068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21300" y="2260600"/>
              <a:ext cx="457200" cy="114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21300" y="2260600"/>
                <a:ext cx="457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2039600" y="5346700"/>
              <a:ext cx="1270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2039600" y="53467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" y="107950"/>
            <a:ext cx="7152640" cy="281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946150" y="1644650"/>
              <a:ext cx="6292850" cy="222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946150" y="1644650"/>
                <a:ext cx="6292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60400" y="1568450"/>
              <a:ext cx="25336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60400" y="1568450"/>
                <a:ext cx="25336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0344150" y="1536700"/>
              <a:ext cx="34925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0344150" y="1536700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04550" y="1409700"/>
              <a:ext cx="342900" cy="488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04550" y="1409700"/>
                <a:ext cx="342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0394950" y="1511300"/>
              <a:ext cx="260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0394950" y="1511300"/>
                <a:ext cx="260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061200" y="1917700"/>
              <a:ext cx="27940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061200" y="1917700"/>
                <a:ext cx="2794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788400" y="1847850"/>
              <a:ext cx="1130300" cy="260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788400" y="1847850"/>
                <a:ext cx="1130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2508250" y="2476500"/>
              <a:ext cx="590550" cy="44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2508250" y="2476500"/>
                <a:ext cx="590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689350" y="2228850"/>
              <a:ext cx="1625600" cy="914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689350" y="2228850"/>
                <a:ext cx="1625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3613150" y="1543050"/>
              <a:ext cx="2527300" cy="1098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3613150" y="1543050"/>
                <a:ext cx="252730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038850" y="1993900"/>
              <a:ext cx="1644650" cy="793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038850" y="1993900"/>
                <a:ext cx="1644650" cy="793750"/>
              </a:xfrm>
              <a:prstGeom prst="rect"/>
            </p:spPr>
          </p:pic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" y="3045460"/>
            <a:ext cx="9296400" cy="3604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71500" y="4362450"/>
              <a:ext cx="8121650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71500" y="4362450"/>
                <a:ext cx="8121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8540750" y="4140200"/>
              <a:ext cx="412750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8540750" y="4140200"/>
                <a:ext cx="4127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2540000" y="6350000"/>
              <a:ext cx="29845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2540000" y="6350000"/>
                <a:ext cx="2984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56250" y="5886450"/>
              <a:ext cx="622300" cy="419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56250" y="5886450"/>
                <a:ext cx="622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3111500" y="1333500"/>
              <a:ext cx="3098800" cy="1060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3111500" y="1333500"/>
                <a:ext cx="3098800" cy="1060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864350" y="546100"/>
              <a:ext cx="742950" cy="762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864350" y="546100"/>
                <a:ext cx="742950" cy="76200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330263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数数从</a:t>
            </a:r>
            <a:r>
              <a:rPr lang="en-US" altLang="zh-CN" sz="2800">
                <a:solidFill>
                  <a:schemeClr val="bg1"/>
                </a:solidFill>
              </a:rPr>
              <a:t>0</a:t>
            </a:r>
            <a:r>
              <a:rPr lang="zh-CN" altLang="en-US" sz="2800">
                <a:solidFill>
                  <a:schemeClr val="bg1"/>
                </a:solidFill>
              </a:rPr>
              <a:t>开始数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2468880"/>
            <a:ext cx="10515600" cy="1325563"/>
          </a:xfrm>
        </p:spPr>
        <p:txBody>
          <a:bodyPr/>
          <a:lstStyle/>
          <a:p>
            <a:r>
              <a:rPr lang="zh-CN" altLang="en-US" sz="2800"/>
              <a:t>默认步长是</a:t>
            </a:r>
            <a:r>
              <a:rPr lang="en-US" altLang="zh-CN" sz="2800"/>
              <a:t>1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675" y="220980"/>
            <a:ext cx="12066270" cy="1971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74295"/>
            <a:ext cx="8507095" cy="421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4494530"/>
            <a:ext cx="4792980" cy="12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4290695"/>
            <a:ext cx="5951220" cy="2385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149350" y="4826000"/>
              <a:ext cx="93345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149350" y="4826000"/>
                <a:ext cx="933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212850" y="1600200"/>
              <a:ext cx="13906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212850" y="1600200"/>
                <a:ext cx="139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2927350" y="1441450"/>
              <a:ext cx="6096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2927350" y="1441450"/>
                <a:ext cx="609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24250" y="1403350"/>
              <a:ext cx="8890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24250" y="140335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3987800" y="1231900"/>
              <a:ext cx="11430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987800" y="12319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013200" y="1257300"/>
              <a:ext cx="234950" cy="393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013200" y="1257300"/>
                <a:ext cx="234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337050" y="1219200"/>
              <a:ext cx="273050" cy="438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337050" y="1219200"/>
                <a:ext cx="2730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603750" y="1295400"/>
              <a:ext cx="4191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603750" y="1295400"/>
                <a:ext cx="419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362450" y="1212850"/>
              <a:ext cx="450850" cy="476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362450" y="1212850"/>
                <a:ext cx="4508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232400" y="1276350"/>
              <a:ext cx="469900" cy="127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232400" y="1276350"/>
                <a:ext cx="469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1250950"/>
              <a:ext cx="234950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1250950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797550" y="1479550"/>
              <a:ext cx="254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797550" y="147955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848350" y="1314450"/>
              <a:ext cx="1905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5848350" y="13144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5930900" y="1200150"/>
              <a:ext cx="292100" cy="514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5930900" y="1200150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5543550" y="1390650"/>
              <a:ext cx="285750" cy="88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5543550" y="1390650"/>
                <a:ext cx="285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651000" y="5143500"/>
              <a:ext cx="1625600" cy="838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651000" y="5143500"/>
                <a:ext cx="1625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8731250" y="4286250"/>
              <a:ext cx="1568450" cy="717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8731250" y="4286250"/>
                <a:ext cx="15684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038850" y="5568950"/>
              <a:ext cx="48196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038850" y="5568950"/>
                <a:ext cx="4819650" cy="95250"/>
              </a:xfrm>
              <a:prstGeom prst="rect"/>
            </p:spPr>
          </p:pic>
        </mc:Fallback>
      </mc:AlternateContent>
      <p:sp>
        <p:nvSpPr>
          <p:cNvPr id="25" name="标题 1"/>
          <p:cNvSpPr>
            <a:spLocks noGrp="1"/>
          </p:cNvSpPr>
          <p:nvPr/>
        </p:nvSpPr>
        <p:spPr>
          <a:xfrm>
            <a:off x="5022850" y="1797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</a:rPr>
              <a:t>变量名</a:t>
            </a:r>
            <a:r>
              <a:rPr lang="en-US" altLang="zh-CN" sz="2800">
                <a:solidFill>
                  <a:schemeClr val="bg1"/>
                </a:solidFill>
              </a:rPr>
              <a:t>. </a:t>
            </a:r>
            <a:r>
              <a:rPr lang="zh-CN" altLang="en-US" sz="2800">
                <a:solidFill>
                  <a:schemeClr val="bg1"/>
                </a:solidFill>
              </a:rPr>
              <a:t>转换类型</a:t>
            </a:r>
            <a:endParaRPr lang="zh-CN" alt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1276350" y="2749550"/>
              <a:ext cx="2698750" cy="247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1276350" y="2749550"/>
                <a:ext cx="269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800100" y="3937000"/>
              <a:ext cx="310515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800100" y="3937000"/>
                <a:ext cx="3105150" cy="139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32385"/>
            <a:ext cx="11790680" cy="6574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8413750" y="2400300"/>
              <a:ext cx="12700" cy="476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8413750" y="2400300"/>
                <a:ext cx="127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407400" y="2273300"/>
              <a:ext cx="1352550" cy="438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407400" y="2273300"/>
                <a:ext cx="13525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8337550" y="2654300"/>
              <a:ext cx="143510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8337550" y="2654300"/>
                <a:ext cx="143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785100" y="3048000"/>
              <a:ext cx="736600" cy="755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785100" y="3048000"/>
                <a:ext cx="7366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747000" y="3752850"/>
              <a:ext cx="146050" cy="177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7747000" y="37528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750050" y="4483100"/>
              <a:ext cx="50800" cy="717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750050" y="4483100"/>
                <a:ext cx="508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813550" y="4438650"/>
              <a:ext cx="1143000" cy="596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813550" y="4438650"/>
                <a:ext cx="11430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838950" y="5080000"/>
              <a:ext cx="10668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838950" y="5080000"/>
                <a:ext cx="1066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8801100" y="4368800"/>
              <a:ext cx="25400" cy="660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8801100" y="4368800"/>
                <a:ext cx="254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8845550" y="4330700"/>
              <a:ext cx="1111250" cy="806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8845550" y="4330700"/>
                <a:ext cx="11112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10731500" y="4337050"/>
              <a:ext cx="120650" cy="723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10731500" y="4337050"/>
                <a:ext cx="120650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10769600" y="4260850"/>
              <a:ext cx="990600" cy="736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10769600" y="4260850"/>
                <a:ext cx="9906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9093200" y="2997200"/>
              <a:ext cx="114300" cy="673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9093200" y="2997200"/>
                <a:ext cx="1143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9093200" y="3619500"/>
              <a:ext cx="22860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9093200" y="361950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9721850" y="2933700"/>
              <a:ext cx="1409700" cy="850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9721850" y="2933700"/>
                <a:ext cx="140970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11029950" y="3683000"/>
              <a:ext cx="22860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11029950" y="36830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194550" y="3841750"/>
              <a:ext cx="679450" cy="457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194550" y="3841750"/>
                <a:ext cx="679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372350" y="3759200"/>
              <a:ext cx="12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372350" y="3759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7397750" y="3822700"/>
              <a:ext cx="654050" cy="387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7397750" y="3822700"/>
                <a:ext cx="654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8769350" y="3930650"/>
              <a:ext cx="1200150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8769350" y="3930650"/>
                <a:ext cx="1200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10655300" y="3816350"/>
              <a:ext cx="115570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10655300" y="3816350"/>
                <a:ext cx="1155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6724650" y="3441700"/>
              <a:ext cx="50800" cy="88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6724650" y="34417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6724650" y="3479800"/>
              <a:ext cx="158750" cy="247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6724650" y="34798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6807200" y="3549650"/>
              <a:ext cx="508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6807200" y="35496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6908800" y="3441700"/>
              <a:ext cx="95250" cy="76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6908800" y="3441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6870700" y="3435350"/>
              <a:ext cx="6350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6870700" y="3435350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6921500" y="3543300"/>
              <a:ext cx="571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6921500" y="3543300"/>
                <a:ext cx="571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915150" y="3600450"/>
              <a:ext cx="1460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915150" y="36004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6965950" y="3467100"/>
              <a:ext cx="19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6965950" y="3467100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7048500" y="3416300"/>
              <a:ext cx="101600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7048500" y="34163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7105650" y="3467100"/>
              <a:ext cx="190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7105650" y="3467100"/>
                <a:ext cx="19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7112000" y="3467100"/>
              <a:ext cx="114300" cy="76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7112000" y="3467100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7112000" y="3543300"/>
              <a:ext cx="10160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7112000" y="35433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7150100" y="3429000"/>
              <a:ext cx="12700" cy="368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7150100" y="3429000"/>
                <a:ext cx="12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7035800" y="3600450"/>
              <a:ext cx="1206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7035800" y="3600450"/>
                <a:ext cx="1206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7194550" y="3575050"/>
              <a:ext cx="50800" cy="57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7194550" y="3575050"/>
                <a:ext cx="50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7207250" y="3422650"/>
              <a:ext cx="190500" cy="196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7207250" y="342265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7232650" y="3454400"/>
              <a:ext cx="234950" cy="88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7232650" y="3454400"/>
                <a:ext cx="234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7315200" y="3575050"/>
              <a:ext cx="7620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7315200" y="35750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207250" y="3613150"/>
              <a:ext cx="22225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207250" y="361315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7340600" y="3524250"/>
              <a:ext cx="25400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73406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7543800" y="3486150"/>
              <a:ext cx="360" cy="57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7543800" y="3486150"/>
                <a:ext cx="36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537450" y="3479800"/>
              <a:ext cx="698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537450" y="34798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645400" y="3454400"/>
              <a:ext cx="6985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645400" y="3454400"/>
                <a:ext cx="69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435850" y="3562350"/>
              <a:ext cx="317500" cy="38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435850" y="3562350"/>
                <a:ext cx="317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543800" y="3511550"/>
              <a:ext cx="1397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543800" y="35115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613650" y="3606800"/>
              <a:ext cx="12065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613650" y="360680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473950" y="3670300"/>
              <a:ext cx="10795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7473950" y="36703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620000" y="3676650"/>
              <a:ext cx="152400" cy="114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620000" y="3676650"/>
                <a:ext cx="152400" cy="11430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7004050" y="469265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windows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087485" y="455295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linux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055350" y="4598670"/>
            <a:ext cx="571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mac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63000" y="26225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源代码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43675" y="271780"/>
            <a:ext cx="312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</a:rPr>
              <a:t>python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面向对象的脚本语言</a:t>
            </a:r>
            <a:endParaRPr lang="en-US" altLang="zh-CN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140" y="212725"/>
            <a:ext cx="7281545" cy="5173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0" y="393700"/>
              <a:ext cx="6324600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0" y="393700"/>
                <a:ext cx="632460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762750" y="590550"/>
              <a:ext cx="1949450" cy="844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762750" y="590550"/>
                <a:ext cx="1949450" cy="844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8350" y="163195"/>
            <a:ext cx="7934960" cy="3418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36800" y="2489200"/>
              <a:ext cx="5257800" cy="577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36800" y="2489200"/>
                <a:ext cx="52578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886700" y="2400300"/>
              <a:ext cx="666750" cy="577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886700" y="2400300"/>
                <a:ext cx="666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09800" y="1454150"/>
              <a:ext cx="3206750" cy="120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09800" y="1454150"/>
                <a:ext cx="3206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197350" y="12700"/>
              <a:ext cx="1816100" cy="857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197350" y="12700"/>
                <a:ext cx="181610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60400" y="539750"/>
              <a:ext cx="55689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60400" y="539750"/>
                <a:ext cx="5568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546850" y="95250"/>
              <a:ext cx="692150" cy="635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546850" y="95250"/>
                <a:ext cx="692150" cy="63500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350" y="3879215"/>
            <a:ext cx="5607050" cy="1290955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/>
        </p:nvSpPr>
        <p:spPr>
          <a:xfrm>
            <a:off x="6375400" y="358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/>
              <a:t>用谁切，就会损失掉谁</a:t>
            </a:r>
            <a:endParaRPr lang="zh-CN" sz="2800"/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6456680" y="5334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.strip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.replace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.split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055" y="4853305"/>
            <a:ext cx="10515600" cy="1325563"/>
          </a:xfrm>
        </p:spPr>
        <p:txBody>
          <a:bodyPr/>
          <a:lstStyle/>
          <a:p>
            <a:r>
              <a:rPr lang="en-US" altLang="zh-CN" sz="2800"/>
              <a:t>in</a:t>
            </a:r>
            <a:r>
              <a:rPr lang="zh-CN" altLang="en-US" sz="2800"/>
              <a:t>可以做条件上的判断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910" y="282575"/>
            <a:ext cx="10128250" cy="3881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11350" y="1250950"/>
              <a:ext cx="2781300" cy="603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11350" y="1250950"/>
                <a:ext cx="27813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044700" y="1962150"/>
              <a:ext cx="323850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044700" y="1962150"/>
                <a:ext cx="32385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861050" y="2552700"/>
              <a:ext cx="1885950" cy="38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861050" y="2552700"/>
                <a:ext cx="1885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588000" y="1720850"/>
              <a:ext cx="42799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588000" y="1720850"/>
                <a:ext cx="4279900" cy="44450"/>
              </a:xfrm>
              <a:prstGeom prst="rect"/>
            </p:spPr>
          </p:pic>
        </mc:Fallback>
      </mc:AlternateContent>
      <p:sp>
        <p:nvSpPr>
          <p:cNvPr id="9" name="标题 1"/>
          <p:cNvSpPr>
            <a:spLocks noGrp="1"/>
          </p:cNvSpPr>
          <p:nvPr/>
        </p:nvSpPr>
        <p:spPr>
          <a:xfrm>
            <a:off x="4191000" y="394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有结果的话输出是字符的位置，数字</a:t>
            </a:r>
            <a:endParaRPr lang="zh-C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68700" y="3136900"/>
              <a:ext cx="419100" cy="488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68700" y="3136900"/>
                <a:ext cx="4191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705100" y="3511550"/>
              <a:ext cx="971550" cy="533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705100" y="3511550"/>
                <a:ext cx="971550" cy="533400"/>
              </a:xfrm>
              <a:prstGeom prst="rect"/>
            </p:spPr>
          </p:pic>
        </mc:Fallback>
      </mc:AlternateContent>
      <p:sp>
        <p:nvSpPr>
          <p:cNvPr id="12" name="标题 1"/>
          <p:cNvSpPr>
            <a:spLocks noGrp="1"/>
          </p:cNvSpPr>
          <p:nvPr/>
        </p:nvSpPr>
        <p:spPr>
          <a:xfrm>
            <a:off x="4297680" y="22999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bg1"/>
                </a:solidFill>
              </a:rPr>
              <a:t>有结果的话输出</a:t>
            </a:r>
            <a:r>
              <a:rPr lang="en-US" altLang="zh-CN" sz="2800">
                <a:solidFill>
                  <a:schemeClr val="bg1"/>
                </a:solidFill>
              </a:rPr>
              <a:t>true /false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2247900" y="-529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查找</a:t>
            </a:r>
            <a:endParaRPr lang="zh-CN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60" y="4445"/>
            <a:ext cx="10515600" cy="1325563"/>
          </a:xfrm>
        </p:spPr>
        <p:txBody>
          <a:bodyPr/>
          <a:lstStyle/>
          <a:p>
            <a:r>
              <a:rPr lang="zh-CN" altLang="en-US"/>
              <a:t>判断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330325"/>
            <a:ext cx="9835515" cy="2748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4171950"/>
            <a:ext cx="6635750" cy="241554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/>
        </p:nvSpPr>
        <p:spPr>
          <a:xfrm>
            <a:off x="6456680" y="5344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800">
                <a:solidFill>
                  <a:schemeClr val="accent2"/>
                </a:solidFill>
              </a:rPr>
              <a:t>三个重点：   </a:t>
            </a:r>
            <a:r>
              <a:rPr lang="en-US" altLang="zh-CN" sz="2800">
                <a:solidFill>
                  <a:schemeClr val="accent2"/>
                </a:solidFill>
              </a:rPr>
              <a:t>.startswith()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  	              .isdigit()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		   in    /    not in</a:t>
            </a:r>
            <a:endParaRPr lang="en-US" altLang="zh-CN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020" y="365125"/>
            <a:ext cx="10323830" cy="574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30400" y="1066800"/>
              <a:ext cx="4165600" cy="819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30400" y="1066800"/>
                <a:ext cx="4165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98650" y="1104900"/>
              <a:ext cx="1308100" cy="660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98650" y="1104900"/>
                <a:ext cx="13081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61150" y="1371600"/>
              <a:ext cx="444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61150" y="1371600"/>
                <a:ext cx="44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794500" y="1219200"/>
              <a:ext cx="450850" cy="590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794500" y="1219200"/>
                <a:ext cx="4508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75450" y="1117600"/>
              <a:ext cx="234950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75450" y="1117600"/>
                <a:ext cx="2349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978650" y="1390650"/>
              <a:ext cx="285750" cy="95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978650" y="1390650"/>
                <a:ext cx="285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512050" y="1098550"/>
              <a:ext cx="76200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512050" y="10985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435850" y="1073150"/>
              <a:ext cx="717550" cy="692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435850" y="1073150"/>
                <a:ext cx="7175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620000" y="1066800"/>
              <a:ext cx="488950" cy="114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620000" y="1066800"/>
                <a:ext cx="488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747000" y="1111250"/>
              <a:ext cx="38100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747000" y="111125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845550" y="1162050"/>
              <a:ext cx="2794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845550" y="1162050"/>
                <a:ext cx="279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82600" y="1873250"/>
              <a:ext cx="1962150" cy="844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82600" y="1873250"/>
                <a:ext cx="19621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01650" y="4991100"/>
              <a:ext cx="3676650" cy="641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01650" y="4991100"/>
                <a:ext cx="36766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610100" y="4838700"/>
              <a:ext cx="2190750" cy="781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610100" y="4838700"/>
                <a:ext cx="21907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92150" y="5340350"/>
              <a:ext cx="33718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92150" y="5340350"/>
                <a:ext cx="3371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20750" y="4965700"/>
              <a:ext cx="3257550" cy="241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20750" y="4965700"/>
                <a:ext cx="3257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52450" y="4851400"/>
              <a:ext cx="3886200" cy="806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52450" y="4851400"/>
                <a:ext cx="388620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127250" y="3346450"/>
              <a:ext cx="2451100" cy="44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127250" y="3346450"/>
                <a:ext cx="2451100" cy="44450"/>
              </a:xfrm>
              <a:prstGeom prst="rect"/>
            </p:spPr>
          </p:pic>
        </mc:Fallback>
      </mc:AlternateContent>
      <p:sp>
        <p:nvSpPr>
          <p:cNvPr id="23" name="标题 1"/>
          <p:cNvSpPr>
            <a:spLocks noGrp="1"/>
          </p:cNvSpPr>
          <p:nvPr/>
        </p:nvSpPr>
        <p:spPr>
          <a:xfrm>
            <a:off x="4673600" y="4991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accent2"/>
                </a:solidFill>
              </a:rPr>
              <a:t>注意顺序</a:t>
            </a:r>
            <a:endParaRPr lang="zh-CN" altLang="en-US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" y="143510"/>
            <a:ext cx="8562340" cy="4557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4641215"/>
            <a:ext cx="613410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1325563"/>
          </a:xfrm>
        </p:spPr>
        <p:txBody>
          <a:bodyPr/>
          <a:lstStyle/>
          <a:p>
            <a:r>
              <a:rPr lang="zh-CN" altLang="en-US"/>
              <a:t>列表</a:t>
            </a:r>
            <a:r>
              <a:rPr lang="en-US" altLang="zh-CN"/>
              <a:t>lst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785" y="1289685"/>
            <a:ext cx="11314430" cy="32442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27000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/>
              <a:t>列表的增删检查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.append ()    #</a:t>
            </a:r>
            <a:r>
              <a:rPr lang="zh-CN" altLang="en-US" sz="4000"/>
              <a:t>追加</a:t>
            </a:r>
            <a:endParaRPr lang="zh-CN" altLang="en-US" sz="4000"/>
          </a:p>
          <a:p>
            <a:endParaRPr lang="en-US" altLang="zh-CN" sz="4000"/>
          </a:p>
          <a:p>
            <a:r>
              <a:rPr lang="en-US" altLang="zh-CN" sz="4000"/>
              <a:t>.insert()        #</a:t>
            </a:r>
            <a:r>
              <a:rPr lang="zh-CN" altLang="en-US" sz="4000"/>
              <a:t>插入    </a:t>
            </a:r>
            <a:r>
              <a:rPr lang="en-US" altLang="zh-CN" sz="4000"/>
              <a:t>lst.insert(0,””)</a:t>
            </a:r>
            <a:endParaRPr lang="en-US" altLang="zh-CN" sz="4000"/>
          </a:p>
          <a:p>
            <a:endParaRPr lang="en-US" altLang="zh-CN" sz="4000"/>
          </a:p>
          <a:p>
            <a:r>
              <a:rPr lang="en-US" altLang="zh-CN" sz="4000"/>
              <a:t>.extend()     #</a:t>
            </a:r>
            <a:r>
              <a:rPr lang="zh-CN" altLang="en-US" sz="4000"/>
              <a:t>批量添加</a:t>
            </a:r>
            <a:r>
              <a:rPr lang="en-US" altLang="zh-CN" sz="4000"/>
              <a:t>********</a:t>
            </a:r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0" y="-86360"/>
            <a:ext cx="549402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59450" y="1816100"/>
              <a:ext cx="3663950" cy="463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59450" y="1816100"/>
                <a:ext cx="36639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53550" y="1504950"/>
              <a:ext cx="1625600" cy="787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53550" y="1504950"/>
                <a:ext cx="1625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22250" y="4286250"/>
              <a:ext cx="64008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22250" y="4286250"/>
                <a:ext cx="640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879600" y="4362450"/>
              <a:ext cx="1733550" cy="952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879600" y="4362450"/>
                <a:ext cx="17335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734050" y="781050"/>
              <a:ext cx="316865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734050" y="781050"/>
                <a:ext cx="3168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924550" y="1676400"/>
              <a:ext cx="2165350" cy="76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924550" y="1676400"/>
                <a:ext cx="2165350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150" y="80645"/>
            <a:ext cx="10115550" cy="3114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92150" y="2324100"/>
              <a:ext cx="6661150" cy="527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92150" y="2324100"/>
                <a:ext cx="66611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632700" y="2343150"/>
              <a:ext cx="97790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632700" y="2343150"/>
                <a:ext cx="97790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60600" y="1555750"/>
              <a:ext cx="16002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60600" y="1555750"/>
                <a:ext cx="1600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241550" y="1619250"/>
              <a:ext cx="1873250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241550" y="1619250"/>
                <a:ext cx="1873250" cy="381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35" y="3312160"/>
            <a:ext cx="9693910" cy="1776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480" y="5226050"/>
            <a:ext cx="9011285" cy="15157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36830"/>
            <a:ext cx="11749405" cy="5013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5050790"/>
            <a:ext cx="6225540" cy="1306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8950" y="2552700"/>
              <a:ext cx="676275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8950" y="2552700"/>
                <a:ext cx="6762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07950" y="2482850"/>
              <a:ext cx="4000500" cy="520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07950" y="2482850"/>
                <a:ext cx="40005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114800" y="2895600"/>
              <a:ext cx="3829050" cy="990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114800" y="2895600"/>
                <a:ext cx="38290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962900" y="3816350"/>
              <a:ext cx="46355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962900" y="3816350"/>
                <a:ext cx="463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283700" y="3429000"/>
              <a:ext cx="2432050" cy="142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283700" y="3429000"/>
                <a:ext cx="2432050" cy="142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83970" y="291465"/>
            <a:ext cx="2096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HTTP</a:t>
            </a:r>
            <a:r>
              <a:rPr lang="zh-CN" altLang="en-US"/>
              <a:t>：</a:t>
            </a:r>
            <a:r>
              <a:rPr lang="en-US" altLang="zh-CN"/>
              <a:t>//python.org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749935"/>
            <a:ext cx="4384040" cy="2792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6360" y="3244850"/>
            <a:ext cx="753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选上</a:t>
            </a:r>
            <a:r>
              <a:rPr lang="en-US" altLang="zh-CN"/>
              <a:t>√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1447800" y="2425700"/>
              <a:ext cx="1587500" cy="463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1447800" y="2425700"/>
                <a:ext cx="15875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3340100" y="2527300"/>
              <a:ext cx="4127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3340100" y="2527300"/>
                <a:ext cx="412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530600" y="1835150"/>
              <a:ext cx="292100" cy="285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530600" y="1835150"/>
                <a:ext cx="292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3498850" y="1816100"/>
              <a:ext cx="228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3498850" y="1816100"/>
                <a:ext cx="228600" cy="37465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10" y="3975100"/>
            <a:ext cx="4491355" cy="2662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409700" y="4368800"/>
              <a:ext cx="1339850" cy="279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409700" y="4368800"/>
                <a:ext cx="1339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3117850" y="4311650"/>
              <a:ext cx="488950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3117850" y="4311650"/>
                <a:ext cx="488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536700" y="5226050"/>
              <a:ext cx="34925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536700" y="5226050"/>
                <a:ext cx="3492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524000" y="5257800"/>
              <a:ext cx="260350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524000" y="5257800"/>
                <a:ext cx="260350" cy="368300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6974840" y="1170940"/>
            <a:ext cx="23628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启动：</a:t>
            </a:r>
            <a:r>
              <a:rPr lang="en-US" altLang="zh-CN"/>
              <a:t>cmd    </a:t>
            </a:r>
            <a:r>
              <a:rPr lang="zh-CN" altLang="en-US"/>
              <a:t>：</a:t>
            </a:r>
            <a:r>
              <a:rPr lang="en-US" altLang="zh-CN"/>
              <a:t>python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3485" y="1835150"/>
            <a:ext cx="6115685" cy="462089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3704590" y="3620770"/>
            <a:ext cx="2588895" cy="3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02480" y="305752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否则环境变量中添加两个路径</a:t>
            </a:r>
            <a:endParaRPr 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6908800" y="3492500"/>
              <a:ext cx="863600" cy="5651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6908800" y="3492500"/>
                <a:ext cx="863600" cy="565150"/>
              </a:xfrm>
              <a:prstGeom prst="rect"/>
            </p:spPr>
          </p:pic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47050" y="4648200"/>
            <a:ext cx="3307080" cy="300990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7548245" y="412496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823710" y="42735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上移到最上面</a:t>
            </a:r>
            <a:endParaRPr lang="zh-CN"/>
          </a:p>
        </p:txBody>
      </p:sp>
      <p:sp>
        <p:nvSpPr>
          <p:cNvPr id="26" name="文本框 25"/>
          <p:cNvSpPr txBox="1"/>
          <p:nvPr/>
        </p:nvSpPr>
        <p:spPr>
          <a:xfrm>
            <a:off x="5483225" y="449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解释器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420" y="124460"/>
            <a:ext cx="7524115" cy="2731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95930"/>
            <a:ext cx="9639935" cy="2247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1312" y="1353312"/>
            <a:ext cx="3879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/>
              <a:t>列表</a:t>
            </a:r>
            <a:r>
              <a:rPr lang="en-US" altLang="zh-CN" sz="8000" dirty="0"/>
              <a:t>sort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145" y="181610"/>
            <a:ext cx="9591040" cy="4202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4601210"/>
            <a:ext cx="6385560" cy="922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03250" y="4845050"/>
              <a:ext cx="6013450" cy="1187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03250" y="4845050"/>
                <a:ext cx="601345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908800" y="4641850"/>
              <a:ext cx="1466850" cy="958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908800" y="4641850"/>
                <a:ext cx="1466850" cy="958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6515100" y="284480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6515100" y="28448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27600" y="24955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927600" y="2495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1828800" y="2863850"/>
              <a:ext cx="264160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1828800" y="2863850"/>
                <a:ext cx="264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4838700" y="2724150"/>
              <a:ext cx="1714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4838700" y="2724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4787900" y="2673350"/>
              <a:ext cx="196850" cy="101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4787900" y="267335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4902200" y="2768600"/>
              <a:ext cx="36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4902200" y="2768600"/>
                <a:ext cx="36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889500" y="2768600"/>
              <a:ext cx="13970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889500" y="276860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4940300" y="2876550"/>
              <a:ext cx="7620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4940300" y="28765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111750" y="2622550"/>
              <a:ext cx="152400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111750" y="26225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5295900" y="2781300"/>
              <a:ext cx="146050" cy="203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95900" y="278130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5422900" y="2755900"/>
              <a:ext cx="190500" cy="393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5422900" y="2755900"/>
                <a:ext cx="1905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5518150" y="4343400"/>
              <a:ext cx="1270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518150" y="43434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575050" y="4013200"/>
              <a:ext cx="36830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575050" y="4013200"/>
                <a:ext cx="3683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140700" y="1708150"/>
              <a:ext cx="158750" cy="5016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140700" y="1708150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216900" y="1295400"/>
              <a:ext cx="2559050" cy="806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216900" y="1295400"/>
                <a:ext cx="2559050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394700" y="2781300"/>
              <a:ext cx="31750" cy="482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394700" y="2781300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401050" y="2070100"/>
              <a:ext cx="2940050" cy="806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401050" y="2070100"/>
                <a:ext cx="2940050" cy="806450"/>
              </a:xfrm>
              <a:prstGeom prst="rect"/>
            </p:spPr>
          </p:pic>
        </mc:Fallback>
      </mc:AlternateContent>
      <p:sp>
        <p:nvSpPr>
          <p:cNvPr id="25" name="文本框 24"/>
          <p:cNvSpPr txBox="1"/>
          <p:nvPr/>
        </p:nvSpPr>
        <p:spPr>
          <a:xfrm>
            <a:off x="3646170" y="28765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删除所有姓张的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73390" y="4705350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因为删除，循环中每个元素的位置变了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55880"/>
            <a:ext cx="10515600" cy="1325563"/>
          </a:xfrm>
        </p:spPr>
        <p:txBody>
          <a:bodyPr/>
          <a:lstStyle/>
          <a:p>
            <a:r>
              <a:rPr lang="zh-CN" altLang="en-US"/>
              <a:t>元组</a:t>
            </a:r>
            <a:r>
              <a:rPr lang="en-US" altLang="zh-CN"/>
              <a:t>tuple</a:t>
            </a:r>
            <a:r>
              <a:rPr lang="zh-CN" altLang="en-US"/>
              <a:t>（）用小括号表示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1121410"/>
            <a:ext cx="7566660" cy="207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3194050"/>
            <a:ext cx="6858000" cy="2156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04800" y="3549650"/>
              <a:ext cx="5765800" cy="749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04800" y="3549650"/>
                <a:ext cx="57658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5150" y="3689350"/>
              <a:ext cx="12827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5150" y="3689350"/>
                <a:ext cx="128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3460750"/>
              <a:ext cx="4025900" cy="635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3460750"/>
                <a:ext cx="40259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03450" y="3302000"/>
              <a:ext cx="4140200" cy="1041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03450" y="3302000"/>
                <a:ext cx="41402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67100" y="3327400"/>
              <a:ext cx="2197100" cy="41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67100" y="3327400"/>
                <a:ext cx="2197100" cy="41275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150" y="5350510"/>
            <a:ext cx="7124700" cy="1257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971800" y="5295900"/>
              <a:ext cx="1822450" cy="482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971800" y="5295900"/>
                <a:ext cx="18224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2984500" y="5270500"/>
              <a:ext cx="1911350" cy="457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2984500" y="5270500"/>
                <a:ext cx="19113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054600" y="5346700"/>
              <a:ext cx="5143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054600" y="5346700"/>
                <a:ext cx="514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537200" y="5251450"/>
              <a:ext cx="63500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537200" y="5251450"/>
                <a:ext cx="63500" cy="133350"/>
              </a:xfrm>
              <a:prstGeom prst="rect"/>
            </p:spPr>
          </p:pic>
        </mc:Fallback>
      </mc:AlternateContent>
      <p:sp>
        <p:nvSpPr>
          <p:cNvPr id="16" name="标题 1"/>
          <p:cNvSpPr>
            <a:spLocks noGrp="1"/>
          </p:cNvSpPr>
          <p:nvPr/>
        </p:nvSpPr>
        <p:spPr>
          <a:xfrm>
            <a:off x="7103110" y="4504055"/>
            <a:ext cx="596773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但元组内部的列表可以变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</a:t>
            </a:r>
            <a:r>
              <a:rPr lang="zh-CN" altLang="en-US"/>
              <a:t>集合 </a:t>
            </a:r>
            <a:r>
              <a:rPr lang="en-US" altLang="zh-CN"/>
              <a:t>{}</a:t>
            </a:r>
            <a:r>
              <a:rPr lang="zh-CN" altLang="en-US"/>
              <a:t>    可变，增删改除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085" y="1485265"/>
            <a:ext cx="6797040" cy="2627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4180840"/>
            <a:ext cx="10119360" cy="140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365500" y="2889250"/>
              <a:ext cx="330200" cy="800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365500" y="2889250"/>
                <a:ext cx="3302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219450" y="2876550"/>
              <a:ext cx="450850" cy="793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219450" y="2876550"/>
                <a:ext cx="45085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19550" y="3562350"/>
              <a:ext cx="2495550" cy="209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19550" y="3562350"/>
                <a:ext cx="2495550" cy="20955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710" y="1384300"/>
            <a:ext cx="2781300" cy="1363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2500" y="3981450"/>
              <a:ext cx="1282700" cy="812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2500" y="3981450"/>
                <a:ext cx="12827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133350" y="4260850"/>
              <a:ext cx="685800" cy="755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133350" y="4260850"/>
                <a:ext cx="68580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85750" y="5480050"/>
              <a:ext cx="895350" cy="704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85750" y="5480050"/>
                <a:ext cx="8953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85850" y="4819650"/>
              <a:ext cx="971550" cy="806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85850" y="4819650"/>
                <a:ext cx="971550" cy="806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342265"/>
            <a:ext cx="10515600" cy="1325563"/>
          </a:xfrm>
        </p:spPr>
        <p:txBody>
          <a:bodyPr/>
          <a:lstStyle/>
          <a:p>
            <a:r>
              <a:rPr lang="zh-CN" altLang="en-US"/>
              <a:t>增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7055" y="365125"/>
            <a:ext cx="2545080" cy="1280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53565"/>
            <a:ext cx="6187440" cy="150876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838200" y="1945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5" y="3535045"/>
            <a:ext cx="3916680" cy="130302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838200" y="35236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95" y="5440045"/>
            <a:ext cx="2263140" cy="68580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777875" y="47224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1346200" y="3422650"/>
              <a:ext cx="3524250" cy="596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1346200" y="3422650"/>
                <a:ext cx="3524250" cy="596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635" y="31115"/>
            <a:ext cx="5227320" cy="3291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3782060"/>
            <a:ext cx="4983480" cy="1539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1165"/>
            <a:ext cx="10347960" cy="1234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38200" y="3581400"/>
              <a:ext cx="2914650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38200" y="3581400"/>
                <a:ext cx="29146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771900" y="3524250"/>
              <a:ext cx="984250" cy="781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771900" y="3524250"/>
                <a:ext cx="9842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56150" y="3486150"/>
              <a:ext cx="698500" cy="704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56150" y="3486150"/>
                <a:ext cx="6985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81050" y="6064250"/>
              <a:ext cx="5765800" cy="558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81050" y="6064250"/>
                <a:ext cx="576580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字典   </a:t>
            </a:r>
            <a:r>
              <a:rPr lang="en-US" altLang="zh-CN"/>
              <a:t>{}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555" y="1363345"/>
            <a:ext cx="9639935" cy="4402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178050" y="4527550"/>
              <a:ext cx="742950" cy="933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178050" y="4527550"/>
                <a:ext cx="742950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38550" y="4864100"/>
              <a:ext cx="590550" cy="742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38550" y="4864100"/>
                <a:ext cx="590550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403600" y="4826000"/>
              <a:ext cx="762000" cy="647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403600" y="4826000"/>
                <a:ext cx="7620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565650" y="4921250"/>
              <a:ext cx="393700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565650" y="4921250"/>
                <a:ext cx="3937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495800" y="5035550"/>
              <a:ext cx="450850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495800" y="5035550"/>
                <a:ext cx="450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123950" y="4902200"/>
              <a:ext cx="2324100" cy="349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123950" y="4902200"/>
                <a:ext cx="2324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384800" y="4997450"/>
              <a:ext cx="114300" cy="298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384800" y="499745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511800" y="5048250"/>
              <a:ext cx="23495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511800" y="504825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543550" y="5118100"/>
              <a:ext cx="2286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543550" y="51181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549900" y="5207000"/>
              <a:ext cx="635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549900" y="5207000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594350" y="5257800"/>
              <a:ext cx="6350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594350" y="5257800"/>
                <a:ext cx="635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943600" y="5168900"/>
              <a:ext cx="3810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943600" y="5168900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045200" y="5035550"/>
              <a:ext cx="317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045200" y="5035550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791200" y="5143500"/>
              <a:ext cx="457200" cy="38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791200" y="5143500"/>
                <a:ext cx="457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956300" y="5372100"/>
              <a:ext cx="38100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956300" y="53721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051550" y="5340350"/>
              <a:ext cx="88900" cy="215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051550" y="5340350"/>
                <a:ext cx="88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057900" y="5410200"/>
              <a:ext cx="63500" cy="38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057900" y="54102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032500" y="5505450"/>
              <a:ext cx="12065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032500" y="55054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568950" y="5378450"/>
              <a:ext cx="228600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568950" y="5378450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149600" y="1047750"/>
              <a:ext cx="977900" cy="812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149600" y="1047750"/>
                <a:ext cx="9779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448050" y="2120900"/>
              <a:ext cx="61595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448050" y="2120900"/>
                <a:ext cx="615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318000" y="2089150"/>
              <a:ext cx="736600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318000" y="2089150"/>
                <a:ext cx="736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429250" y="2095500"/>
              <a:ext cx="488950" cy="31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429250" y="2095500"/>
                <a:ext cx="488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203950" y="2095500"/>
              <a:ext cx="5905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203950" y="2095500"/>
                <a:ext cx="590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410450" y="2063750"/>
              <a:ext cx="469900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410450" y="2063750"/>
                <a:ext cx="469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23250" y="2152650"/>
              <a:ext cx="6350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23250" y="2152650"/>
                <a:ext cx="635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794500" y="1885950"/>
              <a:ext cx="3683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794500" y="1885950"/>
                <a:ext cx="368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984750" y="1885950"/>
              <a:ext cx="330200" cy="196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984750" y="1885950"/>
                <a:ext cx="330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740650" y="1809750"/>
              <a:ext cx="177800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740650" y="1809750"/>
                <a:ext cx="177800" cy="273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89535"/>
            <a:ext cx="9675495" cy="3985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4310380"/>
            <a:ext cx="11275695" cy="1071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813300" y="4222750"/>
              <a:ext cx="1352550" cy="1079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813300" y="4222750"/>
                <a:ext cx="13525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65600" y="3517900"/>
              <a:ext cx="563245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65600" y="3517900"/>
                <a:ext cx="5632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06450" y="4425950"/>
              <a:ext cx="1758950" cy="558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06450" y="4425950"/>
                <a:ext cx="1758950" cy="558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625" y="495935"/>
            <a:ext cx="10515600" cy="1325563"/>
          </a:xfrm>
        </p:spPr>
        <p:txBody>
          <a:bodyPr/>
          <a:lstStyle/>
          <a:p>
            <a:r>
              <a:rPr lang="zh-CN" altLang="en-US" sz="2800"/>
              <a:t>无</a:t>
            </a:r>
            <a:r>
              <a:rPr lang="en-US" altLang="zh-CN" sz="2800"/>
              <a:t>remove</a:t>
            </a:r>
            <a:r>
              <a:rPr lang="zh-CN" altLang="en-US" sz="2800"/>
              <a:t>操作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365125"/>
            <a:ext cx="5110480" cy="158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258060"/>
            <a:ext cx="5457190" cy="1502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4036060"/>
            <a:ext cx="13199745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" y="137795"/>
            <a:ext cx="11419840" cy="4656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55060" y="5785485"/>
            <a:ext cx="887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txt</a:t>
            </a:r>
            <a:r>
              <a:rPr lang="zh-CN" altLang="en-US"/>
              <a:t>变</a:t>
            </a:r>
            <a:r>
              <a:rPr lang="en-US" altLang="zh-CN"/>
              <a:t>py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46225"/>
            <a:ext cx="8324850" cy="120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230"/>
            <a:ext cx="6314440" cy="3336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08100" y="5391150"/>
              <a:ext cx="1041400" cy="38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08100" y="5391150"/>
                <a:ext cx="1041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543050" y="4902200"/>
              <a:ext cx="1428750" cy="368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543050" y="4902200"/>
                <a:ext cx="142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62150" y="5829300"/>
              <a:ext cx="1206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62150" y="5829300"/>
                <a:ext cx="1206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959350" y="5137150"/>
              <a:ext cx="400050" cy="368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959350" y="5137150"/>
                <a:ext cx="4000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0" y="5035550"/>
              <a:ext cx="260350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0" y="5035550"/>
                <a:ext cx="260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067300" y="5054600"/>
              <a:ext cx="57150" cy="63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067300" y="505460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232400" y="5264150"/>
              <a:ext cx="19050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232400" y="5264150"/>
                <a:ext cx="19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22900" y="5060950"/>
              <a:ext cx="24130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22900" y="50609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810250" y="4984750"/>
              <a:ext cx="5016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810250" y="4984750"/>
                <a:ext cx="5016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89650" y="5314950"/>
              <a:ext cx="381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89650" y="5314950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78550" y="5378450"/>
              <a:ext cx="88900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78550" y="537845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62700" y="5162550"/>
              <a:ext cx="171450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62700" y="516255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356350" y="5041900"/>
              <a:ext cx="908050" cy="596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356350" y="5041900"/>
                <a:ext cx="9080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086600" y="4972050"/>
              <a:ext cx="450850" cy="527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086600" y="4972050"/>
                <a:ext cx="4508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480300" y="5022850"/>
              <a:ext cx="368300" cy="889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480300" y="5022850"/>
                <a:ext cx="368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39050" y="5048250"/>
              <a:ext cx="88900" cy="107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39050" y="50482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512050" y="4991100"/>
              <a:ext cx="273050" cy="2413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512050" y="4991100"/>
                <a:ext cx="273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3150" y="5219700"/>
              <a:ext cx="42545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3150" y="5219700"/>
                <a:ext cx="425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620000" y="5353050"/>
              <a:ext cx="63500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620000" y="535305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40650" y="5321300"/>
              <a:ext cx="2476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40650" y="53213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747000" y="5492750"/>
              <a:ext cx="14605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747000" y="54927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727950" y="5626100"/>
              <a:ext cx="4318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727950" y="5626100"/>
                <a:ext cx="431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143500" y="5213350"/>
              <a:ext cx="177800" cy="44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143500" y="5213350"/>
                <a:ext cx="17780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1485" y="104140"/>
            <a:ext cx="5713730" cy="275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3042285"/>
            <a:ext cx="6048375" cy="1798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5047615"/>
            <a:ext cx="6456680" cy="87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90" y="474345"/>
            <a:ext cx="6787515" cy="13322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" y="-27305"/>
            <a:ext cx="5269230" cy="271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774700"/>
            <a:ext cx="5135245" cy="916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699250" y="184150"/>
              <a:ext cx="5486400" cy="2032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699250" y="184150"/>
                <a:ext cx="5486400" cy="203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863850" y="2692400"/>
              <a:ext cx="63500" cy="565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863850" y="2692400"/>
                <a:ext cx="635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825750" y="3168650"/>
              <a:ext cx="22860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825750" y="3168650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378200" y="2794000"/>
              <a:ext cx="38100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378200" y="279400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29000" y="2819400"/>
              <a:ext cx="76200" cy="19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29000" y="281940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505200" y="2863850"/>
              <a:ext cx="635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505200" y="2863850"/>
                <a:ext cx="6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56000" y="2730500"/>
              <a:ext cx="63500" cy="63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56000" y="27305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606800" y="2813050"/>
              <a:ext cx="12700" cy="38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606800" y="2813050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517900" y="2895600"/>
              <a:ext cx="6350" cy="44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517900" y="2895600"/>
                <a:ext cx="6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511550" y="3041650"/>
              <a:ext cx="31750" cy="184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511550" y="3041650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638550" y="2863850"/>
              <a:ext cx="241300" cy="444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638550" y="2863850"/>
                <a:ext cx="2413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962400" y="2901950"/>
              <a:ext cx="28575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962400" y="2901950"/>
                <a:ext cx="285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127500" y="3054350"/>
              <a:ext cx="158750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127500" y="30543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108450" y="2946400"/>
              <a:ext cx="431800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108450" y="2946400"/>
                <a:ext cx="431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349750" y="3009900"/>
              <a:ext cx="565150" cy="266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349750" y="3009900"/>
                <a:ext cx="565150" cy="266700"/>
              </a:xfrm>
              <a:prstGeom prst="rect"/>
            </p:spPr>
          </p:pic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2730" y="3696335"/>
            <a:ext cx="5036185" cy="1216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99250" y="3830320"/>
            <a:ext cx="5659120" cy="1202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340350" y="4375150"/>
              <a:ext cx="120650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340350" y="4375150"/>
                <a:ext cx="1206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6350000" y="4286250"/>
              <a:ext cx="342900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6350000" y="4286250"/>
                <a:ext cx="342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581650" y="3708400"/>
              <a:ext cx="1905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581650" y="37084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695950" y="36766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695950" y="3676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803900" y="3644900"/>
              <a:ext cx="2540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803900" y="364490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867400" y="3708400"/>
              <a:ext cx="3175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867400" y="3708400"/>
                <a:ext cx="31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543550" y="3803650"/>
              <a:ext cx="1905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543550" y="380365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5480050" y="4006850"/>
              <a:ext cx="50800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480050" y="40068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594350" y="3810000"/>
              <a:ext cx="247650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594350" y="3810000"/>
                <a:ext cx="2476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842000" y="3790950"/>
              <a:ext cx="209550" cy="215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842000" y="3790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962650" y="3987800"/>
              <a:ext cx="107950" cy="152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962650" y="39878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127750" y="3841750"/>
              <a:ext cx="171450" cy="120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127750" y="3841750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178550" y="3879850"/>
              <a:ext cx="33655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178550" y="3879850"/>
                <a:ext cx="336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680200" y="3663950"/>
              <a:ext cx="3956050" cy="558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680200" y="3663950"/>
                <a:ext cx="39560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8077200" y="2755900"/>
              <a:ext cx="2705100" cy="889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8077200" y="2755900"/>
                <a:ext cx="27051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623050" y="3644900"/>
              <a:ext cx="4127500" cy="501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623050" y="3644900"/>
                <a:ext cx="41275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648450" y="3441700"/>
              <a:ext cx="4324350" cy="1054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648450" y="3441700"/>
                <a:ext cx="4324350" cy="1054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8475" y="109855"/>
            <a:ext cx="5302250" cy="247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809875"/>
            <a:ext cx="6838315" cy="1257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4643755"/>
            <a:ext cx="7940040" cy="1106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87500" y="3079750"/>
              <a:ext cx="5232400" cy="609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87500" y="3079750"/>
                <a:ext cx="5232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79550" y="5308600"/>
              <a:ext cx="26416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79550" y="5308600"/>
                <a:ext cx="2641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670050" y="5359400"/>
              <a:ext cx="2413000" cy="63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670050" y="5359400"/>
                <a:ext cx="2413000" cy="63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8240" y="1374775"/>
            <a:ext cx="10515600" cy="4351338"/>
          </a:xfrm>
        </p:spPr>
        <p:txBody>
          <a:bodyPr/>
          <a:lstStyle/>
          <a:p>
            <a:r>
              <a:rPr lang="zh-CN" altLang="en-US"/>
              <a:t>字典和列表循环删除，都要新建，因为长度变了，无法循环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循环新的删除旧的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70" y="3114040"/>
            <a:ext cx="5904865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6088" y="4351686"/>
            <a:ext cx="11099800" cy="1813878"/>
          </a:xfrm>
        </p:spPr>
        <p:txBody>
          <a:bodyPr/>
          <a:lstStyle/>
          <a:p>
            <a:r>
              <a:rPr lang="zh-CN" altLang="en-US" dirty="0"/>
              <a:t>编码解码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-19685"/>
            <a:ext cx="8808720" cy="405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4445"/>
            <a:ext cx="7917180" cy="3261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060450" y="1746250"/>
              <a:ext cx="7620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060450" y="1746250"/>
                <a:ext cx="762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181350" y="2419350"/>
              <a:ext cx="901700" cy="692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181350" y="2419350"/>
                <a:ext cx="90170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6300" y="5334000"/>
              <a:ext cx="10604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6300" y="5334000"/>
                <a:ext cx="10604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222500" y="5391150"/>
              <a:ext cx="13716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222500" y="5391150"/>
                <a:ext cx="137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774950" y="6483350"/>
              <a:ext cx="1022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774950" y="6483350"/>
                <a:ext cx="1022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930650" y="2451100"/>
              <a:ext cx="2209800" cy="285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930650" y="2451100"/>
                <a:ext cx="2209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108700" y="2628900"/>
              <a:ext cx="146050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108700" y="262890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08750" y="2482850"/>
              <a:ext cx="31750" cy="406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08750" y="2482850"/>
                <a:ext cx="31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654800" y="2222500"/>
              <a:ext cx="381000" cy="673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654800" y="2222500"/>
                <a:ext cx="3810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686550" y="2336800"/>
              <a:ext cx="63500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686550" y="23368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737350" y="2444750"/>
              <a:ext cx="360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737350" y="24447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661150" y="2425700"/>
              <a:ext cx="1524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661150" y="242570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80200" y="2546350"/>
              <a:ext cx="2095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80200" y="2546350"/>
                <a:ext cx="2095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832600" y="2501900"/>
              <a:ext cx="6985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832600" y="2501900"/>
                <a:ext cx="69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731000" y="2330450"/>
              <a:ext cx="36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731000" y="2330450"/>
                <a:ext cx="36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610350" y="2755900"/>
              <a:ext cx="5397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610350" y="2755900"/>
                <a:ext cx="539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156450" y="2355850"/>
              <a:ext cx="29845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156450" y="235585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340600" y="2266950"/>
              <a:ext cx="57150" cy="673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340600" y="2266950"/>
                <a:ext cx="571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19950" y="2451100"/>
              <a:ext cx="158750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19950" y="2451100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7461250" y="2489200"/>
              <a:ext cx="63500" cy="76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7461250" y="2489200"/>
                <a:ext cx="635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626350" y="2228850"/>
              <a:ext cx="12700" cy="12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626350" y="2228850"/>
                <a:ext cx="12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486650" y="2349500"/>
              <a:ext cx="4699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486650" y="2349500"/>
                <a:ext cx="469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7670800" y="2476500"/>
              <a:ext cx="13335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7670800" y="24765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588250" y="2514600"/>
              <a:ext cx="57150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588250" y="2514600"/>
                <a:ext cx="57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950200" y="2565400"/>
              <a:ext cx="82550" cy="57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950200" y="2565400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569200" y="2209800"/>
              <a:ext cx="14605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569200" y="22098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274050" y="2286000"/>
              <a:ext cx="342900" cy="38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274050" y="2286000"/>
                <a:ext cx="342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420100" y="2171700"/>
              <a:ext cx="342900" cy="571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420100" y="2171700"/>
                <a:ext cx="3429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36000" y="2197100"/>
              <a:ext cx="6350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36000" y="2197100"/>
                <a:ext cx="635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858250" y="2362200"/>
              <a:ext cx="14605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858250" y="2362200"/>
                <a:ext cx="146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832850" y="2584450"/>
              <a:ext cx="469900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832850" y="2584450"/>
                <a:ext cx="469900" cy="196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8960" y="688340"/>
            <a:ext cx="10483215" cy="4620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75100" y="1936750"/>
              <a:ext cx="8763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75100" y="1936750"/>
                <a:ext cx="876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286000" y="1511300"/>
              <a:ext cx="23749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286000" y="1511300"/>
                <a:ext cx="2374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108200" y="2679700"/>
              <a:ext cx="1123950" cy="6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108200" y="2679700"/>
                <a:ext cx="1123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885950" y="2133600"/>
              <a:ext cx="21590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885950" y="2133600"/>
                <a:ext cx="215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885950" y="2343150"/>
              <a:ext cx="13335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885950" y="2343150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62250" y="3771900"/>
              <a:ext cx="284480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62250" y="3771900"/>
                <a:ext cx="2844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46600" y="4279900"/>
              <a:ext cx="1270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46600" y="4279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422400" y="3981450"/>
              <a:ext cx="4178300" cy="495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422400" y="3981450"/>
                <a:ext cx="4178300" cy="495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5905" y="460248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/>
              <a:t>英文字母的</a:t>
            </a:r>
            <a:r>
              <a:rPr lang="en-US" altLang="zh-CN" sz="2800"/>
              <a:t>gbk</a:t>
            </a:r>
            <a:r>
              <a:rPr lang="zh-CN" altLang="en-US" sz="2800"/>
              <a:t>和</a:t>
            </a:r>
            <a:r>
              <a:rPr lang="en-US" altLang="zh-CN" sz="2800"/>
              <a:t>utf-8</a:t>
            </a:r>
            <a:r>
              <a:rPr lang="zh-CN" altLang="en-US" sz="2800"/>
              <a:t>编码还是字母本身</a:t>
            </a:r>
            <a:br>
              <a:rPr lang="zh-CN" altLang="en-US" sz="2800"/>
            </a:br>
            <a:r>
              <a:rPr lang="zh-CN" altLang="en-US" sz="2800"/>
              <a:t>，</a:t>
            </a:r>
            <a:r>
              <a:rPr lang="en-US" altLang="zh-CN" sz="2800"/>
              <a:t>ascii</a:t>
            </a:r>
            <a:r>
              <a:rPr lang="zh-CN" altLang="en-US" sz="2800"/>
              <a:t>码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06490" y="1553210"/>
            <a:ext cx="5128260" cy="807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3665220"/>
            <a:ext cx="4564380" cy="255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131445"/>
            <a:ext cx="6117590" cy="853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206500"/>
            <a:ext cx="5387340" cy="1501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663950" y="1104900"/>
              <a:ext cx="2178050" cy="939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663950" y="1104900"/>
                <a:ext cx="21780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730500" y="2089150"/>
              <a:ext cx="1270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730500" y="2089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12750" y="5194300"/>
              <a:ext cx="4610100" cy="1638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12750" y="5194300"/>
                <a:ext cx="4610100" cy="1638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638810" y="340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运算符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0385" y="2982595"/>
            <a:ext cx="3636010" cy="1479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1508125"/>
            <a:ext cx="7933055" cy="4964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1873250"/>
              <a:ext cx="26670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1873250"/>
                <a:ext cx="266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949450" y="1447800"/>
              <a:ext cx="1644650" cy="425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949450" y="1447800"/>
                <a:ext cx="16446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575050" y="1371600"/>
              <a:ext cx="76200" cy="171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575050" y="1371600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946150"/>
              <a:ext cx="317500" cy="228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946150"/>
                <a:ext cx="317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72000" y="990600"/>
              <a:ext cx="57150" cy="88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72000" y="9906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419600" y="1079500"/>
              <a:ext cx="14605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419600" y="10795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38650" y="1123950"/>
              <a:ext cx="16510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38650" y="1123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38650" y="1098550"/>
              <a:ext cx="1016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38650" y="1098550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6450" y="1231900"/>
              <a:ext cx="44450" cy="25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6450" y="1231900"/>
                <a:ext cx="44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343400" y="1257300"/>
              <a:ext cx="889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343400" y="125730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857750" y="109855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857750" y="109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819650" y="1098550"/>
              <a:ext cx="114300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819650" y="1098550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813300" y="1041400"/>
              <a:ext cx="66040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813300" y="1041400"/>
                <a:ext cx="660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114550" y="1860550"/>
              <a:ext cx="393700" cy="412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114550" y="1860550"/>
                <a:ext cx="393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482850" y="2095500"/>
              <a:ext cx="108585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482850" y="2095500"/>
                <a:ext cx="1085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416300" y="2082800"/>
              <a:ext cx="203200" cy="139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416300" y="2082800"/>
                <a:ext cx="203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4184650" y="1879600"/>
              <a:ext cx="469900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4184650" y="1879600"/>
                <a:ext cx="469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4800600" y="1771650"/>
              <a:ext cx="171450" cy="514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4800600" y="1771650"/>
                <a:ext cx="1714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4851400" y="1752600"/>
              <a:ext cx="330200" cy="482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4851400" y="1752600"/>
                <a:ext cx="330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238750" y="2133600"/>
              <a:ext cx="152400" cy="19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238750" y="21336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136650" y="3587750"/>
              <a:ext cx="6477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136650" y="3587750"/>
                <a:ext cx="647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333750" y="5448300"/>
              <a:ext cx="1612900" cy="596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333750" y="5448300"/>
                <a:ext cx="16129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092200" y="5384800"/>
              <a:ext cx="2133600" cy="628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092200" y="5384800"/>
                <a:ext cx="21336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09900" y="5499100"/>
              <a:ext cx="425450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09900" y="5499100"/>
                <a:ext cx="425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05150" y="5581650"/>
              <a:ext cx="38100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05150" y="5581650"/>
                <a:ext cx="381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962400" y="3632200"/>
              <a:ext cx="1270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4"/>
            </p:blipFill>
            <p:spPr>
              <a:xfrm>
                <a:off x="3962400" y="3632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330200" y="3517900"/>
              <a:ext cx="2019300" cy="825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330200" y="3517900"/>
                <a:ext cx="201930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520950" y="3594100"/>
              <a:ext cx="596900" cy="457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520950" y="3594100"/>
                <a:ext cx="596900" cy="457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186055"/>
            <a:ext cx="9817735" cy="291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4145280"/>
            <a:ext cx="681926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注释和变量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/>
          <a:lstStyle/>
          <a:p>
            <a:r>
              <a:rPr lang="zh-CN" altLang="en-US"/>
              <a:t># excuse me    单行注释                            </a:t>
            </a:r>
            <a:r>
              <a:rPr lang="en-US" altLang="zh-CN"/>
              <a:t>ctrl+/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多行注释</a:t>
            </a:r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  <a:p>
            <a:r>
              <a:rPr lang="zh-CN" altLang="en-US"/>
              <a:t>多行注释2</a:t>
            </a:r>
            <a:endParaRPr lang="zh-CN" altLang="en-US"/>
          </a:p>
          <a:p>
            <a:r>
              <a:rPr lang="zh-CN" altLang="en-US"/>
              <a:t>'''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205" y="2394585"/>
            <a:ext cx="9319260" cy="3550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070600" y="4965700"/>
              <a:ext cx="406400" cy="520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070600" y="4965700"/>
                <a:ext cx="406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565900" y="4616450"/>
              <a:ext cx="762000" cy="241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565900" y="4616450"/>
                <a:ext cx="762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213600" y="4514850"/>
              <a:ext cx="10160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213600" y="451485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435850" y="4375150"/>
              <a:ext cx="63500" cy="19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435850" y="4375150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372350" y="4349750"/>
              <a:ext cx="596900" cy="539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372350" y="4349750"/>
                <a:ext cx="596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886700" y="4356100"/>
              <a:ext cx="635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886700" y="43561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912100" y="4470400"/>
              <a:ext cx="11430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912100" y="447040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077200" y="4318000"/>
              <a:ext cx="285750" cy="476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077200" y="4318000"/>
                <a:ext cx="2857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147050" y="4432300"/>
              <a:ext cx="1016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147050" y="4432300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178800" y="4483100"/>
              <a:ext cx="120650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178800" y="4483100"/>
                <a:ext cx="120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712200" y="4292600"/>
              <a:ext cx="6985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712200" y="42926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578850" y="4279900"/>
              <a:ext cx="368300" cy="438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578850" y="4279900"/>
                <a:ext cx="368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010650" y="4203700"/>
              <a:ext cx="438150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010650" y="4203700"/>
                <a:ext cx="4381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550400" y="4235450"/>
              <a:ext cx="27305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550400" y="4235450"/>
                <a:ext cx="273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537700" y="4178300"/>
              <a:ext cx="266700" cy="577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537700" y="4178300"/>
                <a:ext cx="2667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620250" y="4254500"/>
              <a:ext cx="95250" cy="69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620250" y="42545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391650" y="4400550"/>
              <a:ext cx="4635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391650" y="4400550"/>
                <a:ext cx="463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715500" y="4432300"/>
              <a:ext cx="9525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715500" y="44323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109200" y="4279900"/>
              <a:ext cx="508000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109200" y="4279900"/>
                <a:ext cx="508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0121900" y="4254500"/>
              <a:ext cx="222250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0121900" y="4254500"/>
                <a:ext cx="222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382250" y="4521200"/>
              <a:ext cx="17145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382250" y="4521200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731500" y="4191000"/>
              <a:ext cx="2540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731500" y="41910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934700" y="4114800"/>
              <a:ext cx="228600" cy="120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934700" y="4114800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883900" y="4254500"/>
              <a:ext cx="222250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883900" y="4254500"/>
                <a:ext cx="222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896600" y="4279900"/>
              <a:ext cx="336550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896600" y="4279900"/>
                <a:ext cx="336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96600" y="4508500"/>
              <a:ext cx="311150" cy="635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96600" y="4508500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816850" y="5029200"/>
              <a:ext cx="222250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816850" y="5029200"/>
                <a:ext cx="222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70850" y="5003800"/>
              <a:ext cx="247650" cy="400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70850" y="5003800"/>
                <a:ext cx="247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394700" y="5080000"/>
              <a:ext cx="203200" cy="215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394700" y="5080000"/>
                <a:ext cx="203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36000" y="5048250"/>
              <a:ext cx="285750" cy="254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36000" y="5048250"/>
                <a:ext cx="285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934450" y="5099050"/>
              <a:ext cx="2159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934450" y="5099050"/>
                <a:ext cx="215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220200" y="4889500"/>
              <a:ext cx="361950" cy="457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220200" y="4889500"/>
                <a:ext cx="361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537700" y="4997450"/>
              <a:ext cx="285750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537700" y="4997450"/>
                <a:ext cx="285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652000" y="5118100"/>
              <a:ext cx="222250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652000" y="511810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899650" y="4883150"/>
              <a:ext cx="400050" cy="400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899650" y="4883150"/>
                <a:ext cx="400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318750" y="5054600"/>
              <a:ext cx="4445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318750" y="5054600"/>
                <a:ext cx="44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344150" y="4902200"/>
              <a:ext cx="57150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344150" y="4902200"/>
                <a:ext cx="57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3651250" y="3956050"/>
              <a:ext cx="326390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3651250" y="3956050"/>
                <a:ext cx="3263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6965950" y="3556000"/>
              <a:ext cx="730250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6965950" y="3556000"/>
                <a:ext cx="730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314950" y="3956050"/>
              <a:ext cx="72390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314950" y="3956050"/>
                <a:ext cx="723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784850" y="4324350"/>
              <a:ext cx="63500" cy="177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784850" y="43243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746750" y="4425950"/>
              <a:ext cx="171450" cy="101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746750" y="4425950"/>
                <a:ext cx="171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219700" y="4635500"/>
              <a:ext cx="635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219700" y="4635500"/>
                <a:ext cx="6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194300" y="4464050"/>
              <a:ext cx="38100" cy="63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194300" y="4464050"/>
                <a:ext cx="38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02250" y="4438650"/>
              <a:ext cx="158750" cy="552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02250" y="4438650"/>
                <a:ext cx="1587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289550" y="4559300"/>
              <a:ext cx="2159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289550" y="4559300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664200" y="47371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664200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797550" y="4565650"/>
              <a:ext cx="146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797550" y="45656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013450" y="4425950"/>
              <a:ext cx="146050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013450" y="44259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6197600" y="4597400"/>
              <a:ext cx="360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6197600" y="4597400"/>
                <a:ext cx="36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6178550" y="4445000"/>
              <a:ext cx="127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6178550" y="4445000"/>
                <a:ext cx="12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330950" y="4406900"/>
              <a:ext cx="3365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330950" y="4406900"/>
                <a:ext cx="336550" cy="2349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文件操作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4593590"/>
            <a:ext cx="8686800" cy="2042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05" y="5491480"/>
            <a:ext cx="4580255" cy="962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775" y="702945"/>
            <a:ext cx="8018145" cy="3487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603750" y="3365500"/>
              <a:ext cx="2724150" cy="984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603750" y="3365500"/>
                <a:ext cx="2724150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619500" y="5949950"/>
              <a:ext cx="495300" cy="76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619500" y="5949950"/>
                <a:ext cx="495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3556000" y="5746750"/>
              <a:ext cx="488950" cy="819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3556000" y="5746750"/>
                <a:ext cx="48895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3587750" y="6000750"/>
              <a:ext cx="46990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3587750" y="6000750"/>
                <a:ext cx="469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2178050" y="4819650"/>
              <a:ext cx="431800" cy="641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2178050" y="4819650"/>
                <a:ext cx="4318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495550" y="5327650"/>
              <a:ext cx="304800" cy="266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495550" y="5327650"/>
                <a:ext cx="304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365500" y="5480050"/>
              <a:ext cx="908050" cy="130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365500" y="5480050"/>
                <a:ext cx="908050" cy="130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2686050" y="5911850"/>
              <a:ext cx="590550" cy="635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2686050" y="5911850"/>
                <a:ext cx="5905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53300" y="3498850"/>
              <a:ext cx="831850" cy="787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53300" y="3498850"/>
                <a:ext cx="83185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2971800" y="1320800"/>
              <a:ext cx="5537200" cy="482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2971800" y="1320800"/>
                <a:ext cx="5537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8545" y="1876425"/>
            <a:ext cx="8770620" cy="4290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28750" y="2914650"/>
              <a:ext cx="3308350" cy="622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28750" y="2914650"/>
                <a:ext cx="33083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66900" y="3219450"/>
              <a:ext cx="317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66900" y="3219450"/>
                <a:ext cx="317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330450" y="3092450"/>
              <a:ext cx="1327150" cy="431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330450" y="3092450"/>
                <a:ext cx="13271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794250" y="3340100"/>
              <a:ext cx="1054100" cy="844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794250" y="3340100"/>
                <a:ext cx="105410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641600" y="5803900"/>
              <a:ext cx="14795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641600" y="5803900"/>
                <a:ext cx="1479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781300" y="5784850"/>
              <a:ext cx="958850" cy="152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781300" y="5784850"/>
                <a:ext cx="958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2514600" y="2673350"/>
              <a:ext cx="73660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2514600" y="2673350"/>
                <a:ext cx="736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187450" y="2228850"/>
              <a:ext cx="1403350" cy="139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187450" y="2228850"/>
                <a:ext cx="140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3790950" y="2368550"/>
              <a:ext cx="533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3790950" y="2368550"/>
                <a:ext cx="533400" cy="31750"/>
              </a:xfrm>
              <a:prstGeom prst="rect"/>
            </p:spPr>
          </p:pic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3535" y="483235"/>
            <a:ext cx="4587240" cy="1089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6850" y="812800"/>
              <a:ext cx="4159250" cy="908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6850" y="812800"/>
                <a:ext cx="41592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549650" y="2927350"/>
              <a:ext cx="1143000" cy="654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549650" y="2927350"/>
                <a:ext cx="1143000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654550" y="2984500"/>
              <a:ext cx="4724400" cy="463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654550" y="2984500"/>
                <a:ext cx="47244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04100" y="2317750"/>
              <a:ext cx="9525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04100" y="231775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353300" y="2266950"/>
              <a:ext cx="76200" cy="431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353300" y="2266950"/>
                <a:ext cx="76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89850" y="2235200"/>
              <a:ext cx="190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89850" y="2235200"/>
                <a:ext cx="19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588250" y="2311400"/>
              <a:ext cx="1841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588250" y="23114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404100" y="2349500"/>
              <a:ext cx="36830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404100" y="2349500"/>
                <a:ext cx="368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8077200" y="2355850"/>
              <a:ext cx="133350" cy="2349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8077200" y="2355850"/>
                <a:ext cx="1333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8007350" y="2438400"/>
              <a:ext cx="3365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8007350" y="2438400"/>
                <a:ext cx="336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8413750" y="2444750"/>
              <a:ext cx="38100" cy="463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8413750" y="2444750"/>
                <a:ext cx="381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8445500" y="2495550"/>
              <a:ext cx="698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8445500" y="24955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693150" y="2489200"/>
              <a:ext cx="69850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693150" y="2489200"/>
                <a:ext cx="698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839200" y="2501900"/>
              <a:ext cx="6350" cy="146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839200" y="25019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845550" y="2387600"/>
              <a:ext cx="19050" cy="31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845550" y="2387600"/>
                <a:ext cx="19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915400" y="2470150"/>
              <a:ext cx="1079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915400" y="2470150"/>
                <a:ext cx="1079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309100" y="2241550"/>
              <a:ext cx="69850" cy="387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309100" y="2241550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182100" y="2425700"/>
              <a:ext cx="355600" cy="19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182100" y="2425700"/>
                <a:ext cx="355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544050" y="2393950"/>
              <a:ext cx="20320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544050" y="239395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683750" y="2413000"/>
              <a:ext cx="3810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683750" y="2413000"/>
                <a:ext cx="381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9747250" y="2438400"/>
              <a:ext cx="38100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9747250" y="2438400"/>
                <a:ext cx="38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817100" y="2413000"/>
              <a:ext cx="133350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817100" y="241300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671050" y="2235200"/>
              <a:ext cx="27305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671050" y="223520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414000" y="2216150"/>
              <a:ext cx="1714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414000" y="2216150"/>
                <a:ext cx="1714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166350" y="2139950"/>
              <a:ext cx="336550" cy="444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166350" y="2139950"/>
                <a:ext cx="336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414000" y="2362200"/>
              <a:ext cx="12700" cy="349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414000" y="2362200"/>
                <a:ext cx="127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445750" y="2362200"/>
              <a:ext cx="165100" cy="425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445750" y="2362200"/>
                <a:ext cx="1651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433050" y="2559050"/>
              <a:ext cx="171450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433050" y="255905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33100" y="2330450"/>
              <a:ext cx="546100" cy="6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33100" y="2330450"/>
                <a:ext cx="546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725150" y="2400300"/>
              <a:ext cx="628650" cy="400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725150" y="2400300"/>
                <a:ext cx="628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902950" y="2393950"/>
              <a:ext cx="15875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902950" y="239395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1125200" y="2501900"/>
              <a:ext cx="50800" cy="82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1125200" y="2501900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1195050" y="2387600"/>
              <a:ext cx="254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1195050" y="23876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1207750" y="2508250"/>
              <a:ext cx="57150" cy="63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1207750" y="25082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1303000" y="2406650"/>
              <a:ext cx="360" cy="50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1303000" y="240665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1398250" y="2305050"/>
              <a:ext cx="241300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1398250" y="2305050"/>
                <a:ext cx="241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1626850" y="2489200"/>
              <a:ext cx="63500" cy="400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1626850" y="2489200"/>
                <a:ext cx="63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791950" y="2286000"/>
              <a:ext cx="6985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791950" y="22860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715750" y="2400300"/>
              <a:ext cx="469900" cy="69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1715750" y="2400300"/>
                <a:ext cx="469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1664950" y="2470150"/>
              <a:ext cx="266700" cy="336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1664950" y="2470150"/>
                <a:ext cx="266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433050" y="3111500"/>
              <a:ext cx="76200" cy="120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433050" y="31115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242550" y="3244850"/>
              <a:ext cx="558800" cy="146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242550" y="3244850"/>
                <a:ext cx="558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350500" y="3365500"/>
              <a:ext cx="196850" cy="76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350500" y="33655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23550" y="3352800"/>
              <a:ext cx="63500" cy="38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23550" y="3352800"/>
                <a:ext cx="63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185400" y="3486150"/>
              <a:ext cx="647700" cy="184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185400" y="3486150"/>
                <a:ext cx="647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153650" y="3644900"/>
              <a:ext cx="869950" cy="76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153650" y="3644900"/>
                <a:ext cx="869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14100" y="3206750"/>
              <a:ext cx="25400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14100" y="3206750"/>
                <a:ext cx="2540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061700" y="3359150"/>
              <a:ext cx="1016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061700" y="3359150"/>
                <a:ext cx="1016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1201400" y="3333750"/>
              <a:ext cx="3429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1201400" y="3333750"/>
                <a:ext cx="342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1118850" y="3536950"/>
              <a:ext cx="406400" cy="127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1118850" y="3536950"/>
                <a:ext cx="406400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670" y="3472815"/>
            <a:ext cx="7307580" cy="250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485"/>
            <a:ext cx="9230995" cy="2404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98500" y="5295900"/>
              <a:ext cx="6934200" cy="1162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98500" y="5295900"/>
                <a:ext cx="6934200" cy="1162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7040" y="194945"/>
            <a:ext cx="6837045" cy="386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1691005"/>
            <a:ext cx="4152900" cy="9601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6841490" y="2105660"/>
            <a:ext cx="12623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42835" y="18656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简化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4376420"/>
            <a:ext cx="742950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省略</a:t>
            </a:r>
            <a:r>
              <a:rPr lang="en-US" altLang="zh-CN"/>
              <a:t>f.close():      with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2875" y="1384300"/>
            <a:ext cx="12299315" cy="2126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3692525"/>
            <a:ext cx="9021445" cy="263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2222500"/>
              <a:ext cx="85725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2222500"/>
                <a:ext cx="857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629650" y="2400300"/>
              <a:ext cx="113030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629650" y="2400300"/>
                <a:ext cx="1130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936750" y="6153150"/>
              <a:ext cx="8172450" cy="82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36750" y="6153150"/>
                <a:ext cx="8172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20900" y="4508500"/>
              <a:ext cx="6794500" cy="971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20900" y="4508500"/>
                <a:ext cx="6794500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1650" y="22796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16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0" y="1962150"/>
              <a:ext cx="838200" cy="482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0" y="1962150"/>
                <a:ext cx="838200" cy="48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820" y="220345"/>
            <a:ext cx="8100060" cy="2842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86450" y="1276350"/>
              <a:ext cx="527050" cy="704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86450" y="1276350"/>
                <a:ext cx="5270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155950" y="1365250"/>
              <a:ext cx="259715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155950" y="1365250"/>
                <a:ext cx="2597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858000" y="1720850"/>
              <a:ext cx="94615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858000" y="1720850"/>
                <a:ext cx="946150" cy="190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" y="3338830"/>
            <a:ext cx="10308590" cy="278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073900" y="4248150"/>
              <a:ext cx="762000" cy="635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073900" y="4248150"/>
                <a:ext cx="7620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210550" y="3581400"/>
              <a:ext cx="25400" cy="666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210550" y="3581400"/>
                <a:ext cx="254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255000" y="3378200"/>
              <a:ext cx="673100" cy="920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255000" y="3378200"/>
                <a:ext cx="67310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8445500" y="3632200"/>
              <a:ext cx="336550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8445500" y="3632200"/>
                <a:ext cx="336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8578850" y="3695700"/>
              <a:ext cx="15875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8578850" y="3695700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169400" y="3765550"/>
              <a:ext cx="27940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169400" y="37655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683750" y="3479800"/>
              <a:ext cx="38100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683750" y="3479800"/>
                <a:ext cx="381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690100" y="3746500"/>
              <a:ext cx="37465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690100" y="3746500"/>
                <a:ext cx="3746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969500" y="3962400"/>
              <a:ext cx="31750" cy="323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969500" y="3962400"/>
                <a:ext cx="31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096500" y="3448050"/>
              <a:ext cx="2984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096500" y="344805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064750" y="3644900"/>
              <a:ext cx="457200" cy="558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064750" y="3644900"/>
                <a:ext cx="457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565900" y="4432300"/>
              <a:ext cx="1270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565900" y="4432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410200" y="216535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410200" y="2165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546100" y="3740150"/>
              <a:ext cx="2444750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546100" y="3740150"/>
                <a:ext cx="24447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大文件怎么办不可能都弄到内存去</a:t>
            </a:r>
            <a:br>
              <a:rPr lang="zh-CN" altLang="en-US"/>
            </a:br>
            <a:r>
              <a:rPr lang="zh-CN" altLang="en-US"/>
              <a:t>，如何边读边写？修改？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230" y="1832610"/>
            <a:ext cx="10636250" cy="460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84895" y="17805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留新的删除旧的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15" y="123825"/>
            <a:ext cx="8763000" cy="3948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4185"/>
            <a:ext cx="3566160" cy="373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22250" y="4044950"/>
              <a:ext cx="4679950" cy="1098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22250" y="4044950"/>
                <a:ext cx="467995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156200" y="4121150"/>
              <a:ext cx="2736850" cy="920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156200" y="4121150"/>
                <a:ext cx="2736850" cy="9207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07635"/>
            <a:ext cx="5490845" cy="1501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80" y="5936615"/>
            <a:ext cx="5567680" cy="622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2370" y="5207635"/>
            <a:ext cx="3939540" cy="426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80200" y="4940300"/>
              <a:ext cx="5187950" cy="1066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80200" y="4940300"/>
                <a:ext cx="5187950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9036050" y="3333750"/>
              <a:ext cx="2673350" cy="1714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9036050" y="3333750"/>
                <a:ext cx="2673350" cy="171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7385050" y="6597650"/>
              <a:ext cx="4800600" cy="101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7385050" y="6597650"/>
                <a:ext cx="4800600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总结：文件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215" y="1455420"/>
            <a:ext cx="778383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4020" y="337820"/>
            <a:ext cx="1591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读取：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45" y="2735580"/>
            <a:ext cx="4069080" cy="13868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402" y="397781"/>
            <a:ext cx="10515600" cy="1325563"/>
          </a:xfrm>
        </p:spPr>
        <p:txBody>
          <a:bodyPr/>
          <a:lstStyle/>
          <a:p>
            <a:r>
              <a:rPr lang="zh-CN" altLang="en-US" dirty="0"/>
              <a:t>函数上：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1313" y="397781"/>
            <a:ext cx="6094325" cy="178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931"/>
            <a:ext cx="8491240" cy="229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7" y="4087176"/>
            <a:ext cx="3986394" cy="2443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505" y="134620"/>
            <a:ext cx="7891145" cy="985520"/>
          </a:xfrm>
        </p:spPr>
        <p:txBody>
          <a:bodyPr/>
          <a:lstStyle/>
          <a:p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6840" y="2474595"/>
            <a:ext cx="6337300" cy="248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3793490"/>
            <a:ext cx="2653665" cy="1456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5" y="5420360"/>
            <a:ext cx="2670175" cy="1226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958715"/>
            <a:ext cx="4171315" cy="1687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" y="1120140"/>
            <a:ext cx="5861685" cy="1203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228850" y="3556000"/>
              <a:ext cx="1073150" cy="717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228850" y="3556000"/>
                <a:ext cx="10731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898900" y="3600450"/>
              <a:ext cx="190500" cy="190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898900" y="36004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905250" y="3727450"/>
              <a:ext cx="190500" cy="2159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905250" y="3727450"/>
                <a:ext cx="190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905250" y="3816350"/>
              <a:ext cx="127000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905250" y="381635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860800" y="3848100"/>
              <a:ext cx="279400" cy="336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860800" y="3848100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4197350" y="3575050"/>
              <a:ext cx="177800" cy="292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4197350" y="357505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4286250" y="3822700"/>
              <a:ext cx="11430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4286250" y="3822700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368800" y="3975100"/>
              <a:ext cx="57150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368800" y="3975100"/>
                <a:ext cx="571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25950" y="3708400"/>
              <a:ext cx="304800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25950" y="3708400"/>
                <a:ext cx="304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06900" y="3892550"/>
              <a:ext cx="3873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06900" y="3892550"/>
                <a:ext cx="387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00550" y="3956050"/>
              <a:ext cx="28575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00550" y="3956050"/>
                <a:ext cx="285750" cy="304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43" y="4980737"/>
            <a:ext cx="4050077" cy="375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" y="122212"/>
            <a:ext cx="11609406" cy="4118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62" y="4240265"/>
            <a:ext cx="8093141" cy="24843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849" y="131762"/>
            <a:ext cx="8758561" cy="5492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函数形参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190" y="0"/>
            <a:ext cx="5738357" cy="3193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85" y="3324819"/>
            <a:ext cx="6866215" cy="1729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29" y="4912521"/>
            <a:ext cx="7407282" cy="18137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7666" y="906561"/>
            <a:ext cx="7688062" cy="2522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482760" y="2647800"/>
              <a:ext cx="1784520" cy="184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482760" y="2647800"/>
                <a:ext cx="1784520" cy="1842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628720" y="844560"/>
              <a:ext cx="1543680" cy="533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628720" y="844560"/>
                <a:ext cx="1543680" cy="533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143160" y="431640"/>
              <a:ext cx="6172560" cy="5118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143160" y="431640"/>
                <a:ext cx="6172560" cy="511848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1479" y="4525779"/>
            <a:ext cx="3040643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191" y="1010644"/>
            <a:ext cx="6747398" cy="2418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739880" y="635040"/>
              <a:ext cx="7830000" cy="1028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739880" y="635040"/>
                <a:ext cx="7830000" cy="1028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78" y="3723110"/>
            <a:ext cx="11202371" cy="2453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38280" y="4889520"/>
              <a:ext cx="6039360" cy="1962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38280" y="4889520"/>
                <a:ext cx="6039360" cy="196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2394000" y="4597560"/>
              <a:ext cx="8757000" cy="22543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8"/>
            </p:blipFill>
            <p:spPr>
              <a:xfrm>
                <a:off x="2394000" y="4597560"/>
                <a:ext cx="8757000" cy="2254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09" y="0"/>
            <a:ext cx="10125722" cy="1330510"/>
          </a:xfrm>
        </p:spPr>
        <p:txBody>
          <a:bodyPr/>
          <a:lstStyle/>
          <a:p>
            <a:r>
              <a:rPr lang="zh-CN" altLang="en-US" dirty="0"/>
              <a:t>函数的返回值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33" y="1425661"/>
            <a:ext cx="10714649" cy="400667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内置函数上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553845"/>
            <a:ext cx="1151255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0" y="74295"/>
            <a:ext cx="10342880" cy="670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6320" y="197104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6320" y="2433320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8</a:t>
            </a:r>
            <a:r>
              <a:rPr lang="zh-CN" altLang="en-US"/>
              <a:t>进制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0750" y="3017520"/>
            <a:ext cx="871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16</a:t>
            </a:r>
            <a:r>
              <a:rPr lang="zh-CN" altLang="en-US"/>
              <a:t>进制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6000" y="4032360"/>
              <a:ext cx="4800960" cy="2413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6000" y="4032360"/>
                <a:ext cx="4800960" cy="241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11360" y="1981080"/>
              <a:ext cx="2400480" cy="1429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11360" y="1981080"/>
                <a:ext cx="2400480" cy="1429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1" y="179950"/>
            <a:ext cx="10948417" cy="631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65125"/>
            <a:ext cx="4175824" cy="733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71640" y="488880"/>
              <a:ext cx="3562560" cy="6198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71640" y="488880"/>
                <a:ext cx="3562560" cy="619812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521" y="1315871"/>
            <a:ext cx="6501383" cy="1483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648480" y="2082960"/>
              <a:ext cx="654480" cy="6796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648480" y="2082960"/>
                <a:ext cx="654480" cy="67968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7397496" y="1825625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补齐的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位二进制表示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5105520" y="1733400"/>
              <a:ext cx="1505160" cy="324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5105520" y="1733400"/>
                <a:ext cx="1505160" cy="324360"/>
              </a:xfrm>
              <a:prstGeom prst="rect"/>
            </p:spPr>
          </p:pic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334" y="3019975"/>
            <a:ext cx="5989839" cy="11583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880" y="365125"/>
            <a:ext cx="11983140" cy="5666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300844" y="2569247"/>
              <a:ext cx="1410120" cy="2419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300844" y="2569247"/>
                <a:ext cx="1410120" cy="24195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17" y="2777151"/>
            <a:ext cx="7459227" cy="13036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66" y="4144242"/>
            <a:ext cx="4077269" cy="1038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785" y="4076665"/>
            <a:ext cx="2267266" cy="14194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4242" y="47097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拿到索引和元素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2244" y="2875706"/>
            <a:ext cx="24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输出是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或者是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09" y="5378591"/>
            <a:ext cx="5020376" cy="920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581280" y="5003640"/>
              <a:ext cx="8553960" cy="17402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3581280" y="5003640"/>
                <a:ext cx="8553960" cy="1740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9638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286" y="228600"/>
            <a:ext cx="8054699" cy="509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941063" y="2266720"/>
              <a:ext cx="705240" cy="4449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941063" y="2266720"/>
                <a:ext cx="705240" cy="4449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40" y="1340438"/>
            <a:ext cx="9934267" cy="111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533" y="3958220"/>
            <a:ext cx="5763429" cy="48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16" y="5606912"/>
            <a:ext cx="12192000" cy="1386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959200" y="4514760"/>
              <a:ext cx="4839120" cy="10162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959200" y="4514760"/>
                <a:ext cx="4839120" cy="1016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304" y="1508332"/>
            <a:ext cx="968108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144780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CN"/>
              <a:t>input</a:t>
            </a:r>
            <a:br>
              <a:rPr lang="en-GB" altLang="zh-CN"/>
            </a:br>
            <a:endParaRPr lang="en-GB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335" y="896620"/>
            <a:ext cx="8069580" cy="2202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3321685"/>
            <a:ext cx="7292975" cy="271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4114800"/>
            <a:ext cx="4358640" cy="251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31800" y="1174750"/>
              <a:ext cx="3111500" cy="704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31800" y="1174750"/>
                <a:ext cx="3111500" cy="704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函数作用域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344" y="1595438"/>
            <a:ext cx="5525271" cy="2057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809720" y="1219320"/>
              <a:ext cx="3111840" cy="2222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809720" y="1219320"/>
                <a:ext cx="3111840" cy="2222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52" y="192064"/>
            <a:ext cx="6916115" cy="1200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82" y="4029243"/>
            <a:ext cx="9269119" cy="1581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813040" y="3333600"/>
              <a:ext cx="7226640" cy="2788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813040" y="3333600"/>
                <a:ext cx="7226640" cy="2788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7279" y="10368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函数嵌套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76" y="1227790"/>
            <a:ext cx="4860796" cy="1689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6" y="2917531"/>
            <a:ext cx="6326509" cy="38894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172419"/>
            <a:ext cx="5695289" cy="19582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251840" y="673200"/>
              <a:ext cx="4204080" cy="18352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251840" y="673200"/>
                <a:ext cx="4204080" cy="1835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92" y="275206"/>
            <a:ext cx="10879707" cy="3722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734080" y="799920"/>
              <a:ext cx="5245560" cy="2064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734080" y="799920"/>
                <a:ext cx="5245560" cy="206424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11" y="2864160"/>
            <a:ext cx="5877745" cy="3924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597720" y="3397320"/>
              <a:ext cx="5080320" cy="3403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597720" y="3397320"/>
                <a:ext cx="5080320" cy="340380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3827" y="3997772"/>
            <a:ext cx="6277863" cy="2220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04920" y="3797280"/>
              <a:ext cx="5702400" cy="28641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04920" y="3797280"/>
                <a:ext cx="5702400" cy="286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`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417" y="2085332"/>
            <a:ext cx="7392432" cy="203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4236502"/>
            <a:ext cx="12192000" cy="2450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1" y="557421"/>
            <a:ext cx="7941816" cy="1006515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7789415" y="2300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Global </a:t>
            </a:r>
            <a:r>
              <a:rPr lang="zh-CN" altLang="en-US" sz="3200" dirty="0"/>
              <a:t>，</a:t>
            </a:r>
            <a:r>
              <a:rPr lang="en-US" altLang="zh-CN" sz="3200" dirty="0" err="1"/>
              <a:t>noloacal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158920" y="3714840"/>
              <a:ext cx="10027080" cy="2178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158920" y="3714840"/>
                <a:ext cx="10027080" cy="2178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8390" y="1948449"/>
            <a:ext cx="4420043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42" y="480844"/>
            <a:ext cx="8992855" cy="1209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41" y="3306048"/>
            <a:ext cx="1171739" cy="743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49440" y="3651120"/>
              <a:ext cx="2152800" cy="584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49440" y="3651120"/>
                <a:ext cx="2152800" cy="58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7220" y="2648856"/>
            <a:ext cx="2960584" cy="300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5820587" cy="1609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365120" y="736560"/>
              <a:ext cx="8445960" cy="39182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365120" y="736560"/>
                <a:ext cx="8445960" cy="391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359" y="0"/>
            <a:ext cx="10515600" cy="1325563"/>
          </a:xfrm>
        </p:spPr>
        <p:txBody>
          <a:bodyPr/>
          <a:lstStyle/>
          <a:p>
            <a:r>
              <a:rPr lang="zh-CN" altLang="en-US" dirty="0"/>
              <a:t>游戏开挂脚本基础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4911"/>
            <a:ext cx="12192000" cy="57404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30120" y="1212840"/>
              <a:ext cx="8560080" cy="5232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30120" y="1212840"/>
                <a:ext cx="8560080" cy="523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481" y="116551"/>
            <a:ext cx="10515600" cy="1325563"/>
          </a:xfrm>
        </p:spPr>
        <p:txBody>
          <a:bodyPr/>
          <a:lstStyle/>
          <a:p>
            <a:r>
              <a:rPr lang="zh-CN" altLang="en-US" dirty="0"/>
              <a:t>装饰器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971" y="1366167"/>
            <a:ext cx="9573961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371600" y="1917720"/>
              <a:ext cx="5950440" cy="42991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371600" y="1917720"/>
                <a:ext cx="5950440" cy="429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664080" y="4444920"/>
              <a:ext cx="1568520" cy="216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664080" y="4444920"/>
                <a:ext cx="1568520" cy="21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257640" y="3765600"/>
              <a:ext cx="7169400" cy="1549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257640" y="3765600"/>
                <a:ext cx="7169400" cy="15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84200" y="3765600"/>
              <a:ext cx="8960400" cy="2127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84200" y="3765600"/>
                <a:ext cx="8960400" cy="2127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36525"/>
            <a:ext cx="10515600" cy="1325563"/>
          </a:xfrm>
        </p:spPr>
        <p:txBody>
          <a:bodyPr/>
          <a:lstStyle/>
          <a:p>
            <a:r>
              <a:rPr lang="zh-CN" altLang="en-US" dirty="0"/>
              <a:t>被装饰函数的参数问题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" y="1015670"/>
            <a:ext cx="10515600" cy="584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36" y="3227027"/>
            <a:ext cx="4636796" cy="16192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73" y="5686357"/>
            <a:ext cx="4772691" cy="981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480" y="1492200"/>
              <a:ext cx="9474840" cy="5181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480" y="1492200"/>
                <a:ext cx="9474840" cy="5181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65227"/>
            <a:ext cx="10515600" cy="1325563"/>
          </a:xfrm>
        </p:spPr>
        <p:txBody>
          <a:bodyPr/>
          <a:lstStyle/>
          <a:p>
            <a:r>
              <a:rPr lang="zh-CN" altLang="en-US" dirty="0"/>
              <a:t>装饰器返回值问题     通用装饰器写法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963" y="981450"/>
            <a:ext cx="9069066" cy="2810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054080" y="762120"/>
              <a:ext cx="3511800" cy="711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054080" y="762120"/>
                <a:ext cx="3511800" cy="71136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01" y="3791717"/>
            <a:ext cx="8833600" cy="2621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451240" y="2311560"/>
              <a:ext cx="5950080" cy="9716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451240" y="2311560"/>
                <a:ext cx="5950080" cy="971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sz="1600"/>
              <a:t>不用大括号，但是条件后加   ：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915" y="175260"/>
            <a:ext cx="8058150" cy="6656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861050" y="641350"/>
              <a:ext cx="292100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861050" y="641350"/>
                <a:ext cx="2921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848350" y="2235200"/>
              <a:ext cx="165100" cy="260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848350" y="2235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00700" y="2673350"/>
              <a:ext cx="279400" cy="355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00700" y="2673350"/>
                <a:ext cx="279400" cy="35560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725" y="3693160"/>
            <a:ext cx="3931285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30" y="-293243"/>
            <a:ext cx="10515600" cy="1325563"/>
          </a:xfrm>
        </p:spPr>
        <p:txBody>
          <a:bodyPr/>
          <a:lstStyle/>
          <a:p>
            <a:r>
              <a:rPr lang="zh-CN" altLang="en-US" dirty="0"/>
              <a:t>多个装饰器对一个函数问题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" y="561562"/>
            <a:ext cx="9997440" cy="623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645000" y="139680"/>
              <a:ext cx="5118480" cy="61916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645000" y="139680"/>
                <a:ext cx="5118480" cy="61916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466" y="2361236"/>
            <a:ext cx="2857899" cy="167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5560" y="1073160"/>
              <a:ext cx="3340440" cy="3422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5560" y="1073160"/>
                <a:ext cx="3340440" cy="3422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7300"/>
            <a:ext cx="10360891" cy="357092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" y="-231087"/>
            <a:ext cx="1200912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装饰器实战：模拟员工信息管理系统（装饰器登录验证）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3580"/>
            <a:ext cx="11484864" cy="5556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0" y="132556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记录登录成功操作，避免每次输入密码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72" y="2508636"/>
            <a:ext cx="2878996" cy="383133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" y="0"/>
            <a:ext cx="10515600" cy="1325563"/>
          </a:xfrm>
        </p:spPr>
        <p:txBody>
          <a:bodyPr/>
          <a:lstStyle/>
          <a:p>
            <a:r>
              <a:rPr lang="zh-CN" altLang="en-US" dirty="0"/>
              <a:t>迭代器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76" y="5828300"/>
            <a:ext cx="2610214" cy="790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27" y="5002965"/>
            <a:ext cx="4518979" cy="1650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4256" y="59329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迭代器都是一次性的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62" y="4818299"/>
            <a:ext cx="3180145" cy="1114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33" y="65635"/>
            <a:ext cx="8410779" cy="2340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7240" y="1028520"/>
              <a:ext cx="1702080" cy="692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7240" y="1028520"/>
                <a:ext cx="1702080" cy="69264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95" y="2345364"/>
            <a:ext cx="5441089" cy="240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504" y="2345364"/>
            <a:ext cx="7102483" cy="920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545" y="3616603"/>
            <a:ext cx="5268060" cy="781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5251320" y="2266920"/>
              <a:ext cx="6871320" cy="27691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5251320" y="2266920"/>
                <a:ext cx="6871320" cy="2769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9042480" y="888840"/>
              <a:ext cx="756000" cy="15436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9042480" y="888840"/>
                <a:ext cx="756000" cy="1543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2880" y="4711549"/>
            <a:ext cx="10515600" cy="1325563"/>
          </a:xfrm>
        </p:spPr>
        <p:txBody>
          <a:bodyPr/>
          <a:lstStyle/>
          <a:p>
            <a:r>
              <a:rPr lang="en-US" altLang="zh-CN" dirty="0"/>
              <a:t>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40616" cy="4571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4999931"/>
            <a:ext cx="1614017" cy="1733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36560" y="488880"/>
              <a:ext cx="4947120" cy="14925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36560" y="488880"/>
                <a:ext cx="4947120" cy="1492560"/>
              </a:xfrm>
              <a:prstGeom prst="rect"/>
            </p:spPr>
          </p:pic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78" y="2542590"/>
            <a:ext cx="4772691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             生成器函数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" y="1325960"/>
            <a:ext cx="12192000" cy="4206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16" y="5650163"/>
            <a:ext cx="3515216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89040" y="1924200"/>
              <a:ext cx="7290360" cy="3899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89040" y="1924200"/>
                <a:ext cx="7290360" cy="3899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39640" y="1650960"/>
              <a:ext cx="4121640" cy="15433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39640" y="1650960"/>
                <a:ext cx="4121640" cy="154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606" y="365125"/>
            <a:ext cx="8049748" cy="23148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12" y="3101502"/>
            <a:ext cx="3419952" cy="33913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9032" y="3854812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yield</a:t>
            </a:r>
            <a:r>
              <a:rPr lang="zh-CN" altLang="en-US" sz="3600" dirty="0"/>
              <a:t>分段执行：</a:t>
            </a:r>
            <a:endParaRPr lang="zh-CN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365800" y="3587760"/>
              <a:ext cx="5385240" cy="32641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365800" y="3587760"/>
                <a:ext cx="5385240" cy="3264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70" y="400749"/>
            <a:ext cx="5039428" cy="3124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98" y="107341"/>
            <a:ext cx="6443839" cy="38939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8648" y="2862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内存占用太大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72472" y="266961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</a:t>
            </a:r>
            <a:r>
              <a:rPr lang="en-US" altLang="zh-CN" dirty="0">
                <a:solidFill>
                  <a:schemeClr val="bg1"/>
                </a:solidFill>
              </a:rPr>
              <a:t>50</a:t>
            </a:r>
            <a:r>
              <a:rPr lang="zh-CN" altLang="en-US" dirty="0">
                <a:solidFill>
                  <a:schemeClr val="bg1"/>
                </a:solidFill>
              </a:rPr>
              <a:t>件的拿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63" y="3525385"/>
            <a:ext cx="3831716" cy="29674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列表推导式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413" y="1069498"/>
            <a:ext cx="5820587" cy="1571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3429000"/>
            <a:ext cx="4420217" cy="2981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4280" y="3105000"/>
              <a:ext cx="4610520" cy="3746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4280" y="3105000"/>
                <a:ext cx="4610520" cy="37468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934" y="97317"/>
            <a:ext cx="6430272" cy="1781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55420"/>
            <a:ext cx="6096000" cy="17581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00" y="3613523"/>
            <a:ext cx="6677957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91389"/>
            <a:ext cx="10515600" cy="1325563"/>
          </a:xfrm>
        </p:spPr>
        <p:txBody>
          <a:bodyPr/>
          <a:lstStyle/>
          <a:p>
            <a:r>
              <a:rPr lang="zh-CN" altLang="en-US" dirty="0"/>
              <a:t>集合推导式与字典推导式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320" y="1516952"/>
            <a:ext cx="5551680" cy="157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54" y="4743567"/>
            <a:ext cx="7710846" cy="19230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82246" y="5156382"/>
            <a:ext cx="190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enumerate</a:t>
            </a:r>
            <a:r>
              <a:rPr lang="zh-CN" altLang="en-US" dirty="0">
                <a:solidFill>
                  <a:schemeClr val="bg1"/>
                </a:solidFill>
              </a:rPr>
              <a:t>也可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83" y="3767647"/>
            <a:ext cx="4976860" cy="8644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8" y="1314088"/>
            <a:ext cx="6848965" cy="3429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3587760" y="3492360"/>
              <a:ext cx="3289680" cy="1092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3587760" y="3492360"/>
                <a:ext cx="3289680" cy="109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en-US" altLang="zh-CN"/>
              <a:t>while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1320" y="1249680"/>
            <a:ext cx="4602480" cy="2537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812290"/>
            <a:ext cx="414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不用大括号，但是条件后加   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3787140"/>
            <a:ext cx="8755380" cy="1973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096000" y="628650"/>
              <a:ext cx="4108450" cy="160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096000" y="628650"/>
                <a:ext cx="4108450" cy="160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生成器表达式：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77640"/>
            <a:ext cx="5840209" cy="2558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33" y="4539502"/>
            <a:ext cx="647790" cy="161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70" y="1409164"/>
            <a:ext cx="5546888" cy="1588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83" y="3335504"/>
            <a:ext cx="4601217" cy="1895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043" y="5025345"/>
            <a:ext cx="5506218" cy="647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896160" y="3975120"/>
              <a:ext cx="5289840" cy="1899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896160" y="3975120"/>
                <a:ext cx="5289840" cy="1899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441" y="302625"/>
            <a:ext cx="6754168" cy="1028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76" y="414300"/>
            <a:ext cx="2791215" cy="533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" y="1520117"/>
            <a:ext cx="8015105" cy="5421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00984" y="6033090"/>
            <a:ext cx="529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输出结果为空，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因为生成器是一次性的在前面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循环中已经取光了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00240" y="5848200"/>
              <a:ext cx="7220160" cy="1003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00240" y="5848200"/>
                <a:ext cx="7220160" cy="100368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3300984" y="832993"/>
            <a:ext cx="257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en-US" dirty="0">
                <a:solidFill>
                  <a:schemeClr val="bg1"/>
                </a:solidFill>
              </a:rPr>
              <a:t>（）相当于迭代过程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2800440" y="603360"/>
              <a:ext cx="5010480" cy="54104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2800440" y="603360"/>
                <a:ext cx="5010480" cy="5410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321" y="5147751"/>
            <a:ext cx="2020655" cy="1556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37" y="3069197"/>
            <a:ext cx="3753374" cy="19814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5" y="495560"/>
            <a:ext cx="7154273" cy="1733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33" y="3316881"/>
            <a:ext cx="4353533" cy="148610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956048" y="4059934"/>
            <a:ext cx="11399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6048" y="4169664"/>
            <a:ext cx="131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5" name="墨迹 14"/>
              <p14:cNvContentPartPr/>
              <p14:nvPr/>
            </p14:nvContentPartPr>
            <p14:xfrm>
              <a:off x="6432480" y="3314520"/>
              <a:ext cx="4032720" cy="14547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"/>
            </p:blipFill>
            <p:spPr>
              <a:xfrm>
                <a:off x="6432480" y="3314520"/>
                <a:ext cx="4032720" cy="145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墨迹 15"/>
              <p14:cNvContentPartPr/>
              <p14:nvPr/>
            </p14:nvContentPartPr>
            <p14:xfrm>
              <a:off x="577800" y="2584440"/>
              <a:ext cx="6147360" cy="14227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577800" y="2584440"/>
                <a:ext cx="6147360" cy="1422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" y="-106638"/>
            <a:ext cx="10515600" cy="1325563"/>
          </a:xfrm>
        </p:spPr>
        <p:txBody>
          <a:bodyPr/>
          <a:lstStyle/>
          <a:p>
            <a:r>
              <a:rPr lang="zh-CN" altLang="en-US" dirty="0"/>
              <a:t>内置函数下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4833"/>
            <a:ext cx="12697354" cy="57428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4998" y="1690688"/>
            <a:ext cx="8199325" cy="480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57160" y="2959200"/>
              <a:ext cx="6356880" cy="32324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57160" y="2959200"/>
                <a:ext cx="6356880" cy="3232440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91" y="738513"/>
            <a:ext cx="5132177" cy="8401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55" y="6119487"/>
            <a:ext cx="4048690" cy="18195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660" y="7262647"/>
            <a:ext cx="10736173" cy="676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819" y="5826491"/>
            <a:ext cx="4096322" cy="132416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084064" y="6620256"/>
            <a:ext cx="1591056" cy="341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48" y="109093"/>
            <a:ext cx="10515600" cy="1325563"/>
          </a:xfrm>
        </p:spPr>
        <p:txBody>
          <a:bodyPr/>
          <a:lstStyle/>
          <a:p>
            <a:r>
              <a:rPr lang="en-US" altLang="zh-CN" dirty="0"/>
              <a:t>locals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76" y="1568725"/>
            <a:ext cx="11127909" cy="3494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65" y="243162"/>
            <a:ext cx="6716062" cy="1057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85" y="5096471"/>
            <a:ext cx="1933845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globals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559" y="502858"/>
            <a:ext cx="6782413" cy="1050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8" y="1534604"/>
            <a:ext cx="9613735" cy="378879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：排序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31" y="1486378"/>
            <a:ext cx="5723497" cy="1081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" y="2581695"/>
            <a:ext cx="8468907" cy="3143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685960" y="4552920"/>
              <a:ext cx="4128120" cy="12639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685960" y="4552920"/>
                <a:ext cx="4128120" cy="126396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45" y="4438405"/>
            <a:ext cx="5163992" cy="751283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4050792" y="4837176"/>
            <a:ext cx="2157984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860536" y="4041648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lambda</a:t>
            </a:r>
            <a:r>
              <a:rPr lang="zh-CN" altLang="en-US" dirty="0"/>
              <a:t>匿名函数更简洁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7520" y="4559400"/>
              <a:ext cx="3734280" cy="7876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7520" y="4559400"/>
                <a:ext cx="3734280" cy="787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47523"/>
            <a:ext cx="10515600" cy="1325563"/>
          </a:xfrm>
        </p:spPr>
        <p:txBody>
          <a:bodyPr/>
          <a:lstStyle/>
          <a:p>
            <a:r>
              <a:rPr lang="en-US" altLang="zh-CN" dirty="0"/>
              <a:t>Sorted</a:t>
            </a:r>
            <a:r>
              <a:rPr lang="zh-CN" altLang="en-US" dirty="0"/>
              <a:t>实例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1" y="787690"/>
            <a:ext cx="5484941" cy="1879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3" y="2863191"/>
            <a:ext cx="6987125" cy="1518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3" y="4452737"/>
            <a:ext cx="11089609" cy="15189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1325563"/>
          </a:xfrm>
        </p:spPr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：筛选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370532"/>
            <a:ext cx="8106906" cy="1648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48" y="1370532"/>
            <a:ext cx="4286848" cy="581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504800" y="2413080"/>
              <a:ext cx="3873960" cy="6796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504800" y="2413080"/>
                <a:ext cx="3873960" cy="679680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1" y="3961071"/>
            <a:ext cx="7773485" cy="49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3" y="2728782"/>
            <a:ext cx="4277322" cy="533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1448</Words>
  <Application>WPS 演示</Application>
  <PresentationFormat>宽屏</PresentationFormat>
  <Paragraphs>271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9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Python</vt:lpstr>
      <vt:lpstr>PowerPoint 演示文稿</vt:lpstr>
      <vt:lpstr>PowerPoint 演示文稿</vt:lpstr>
      <vt:lpstr>PowerPoint 演示文稿</vt:lpstr>
      <vt:lpstr>注释和变量</vt:lpstr>
      <vt:lpstr>数据类型</vt:lpstr>
      <vt:lpstr>input </vt:lpstr>
      <vt:lpstr>if  </vt:lpstr>
      <vt:lpstr>while</vt:lpstr>
      <vt:lpstr>break  </vt:lpstr>
      <vt:lpstr>PowerPoint 演示文稿</vt:lpstr>
      <vt:lpstr>pass：代码占位，防止报错。</vt:lpstr>
      <vt:lpstr>数据类型</vt:lpstr>
      <vt:lpstr>PowerPoint 演示文稿</vt:lpstr>
      <vt:lpstr>字符串</vt:lpstr>
      <vt:lpstr>PowerPoint 演示文稿</vt:lpstr>
      <vt:lpstr>PowerPoint 演示文稿</vt:lpstr>
      <vt:lpstr>默认步长是1</vt:lpstr>
      <vt:lpstr>PowerPoint 演示文稿</vt:lpstr>
      <vt:lpstr>PowerPoint 演示文稿</vt:lpstr>
      <vt:lpstr>PowerPoint 演示文稿</vt:lpstr>
      <vt:lpstr>in可以做条件上的判断</vt:lpstr>
      <vt:lpstr>判断</vt:lpstr>
      <vt:lpstr>PowerPoint 演示文稿</vt:lpstr>
      <vt:lpstr>PowerPoint 演示文稿</vt:lpstr>
      <vt:lpstr>列表lst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元组tuple（）用小括号表示</vt:lpstr>
      <vt:lpstr>set集合 {}    可变，增删改除</vt:lpstr>
      <vt:lpstr>增</vt:lpstr>
      <vt:lpstr>PowerPoint 演示文稿</vt:lpstr>
      <vt:lpstr>PowerPoint 演示文稿</vt:lpstr>
      <vt:lpstr>字典   {}</vt:lpstr>
      <vt:lpstr>PowerPoint 演示文稿</vt:lpstr>
      <vt:lpstr>无remove操作</vt:lpstr>
      <vt:lpstr>None</vt:lpstr>
      <vt:lpstr>PowerPoint 演示文稿</vt:lpstr>
      <vt:lpstr>PowerPoint 演示文稿</vt:lpstr>
      <vt:lpstr>PowerPoint 演示文稿</vt:lpstr>
      <vt:lpstr>PowerPoint 演示文稿</vt:lpstr>
      <vt:lpstr>编码解码</vt:lpstr>
      <vt:lpstr>PowerPoint 演示文稿</vt:lpstr>
      <vt:lpstr>英文字母的gbk和utf-8编码还是字母本身 ，ascii码</vt:lpstr>
      <vt:lpstr>PowerPoint 演示文稿</vt:lpstr>
      <vt:lpstr>PowerPoint 演示文稿</vt:lpstr>
      <vt:lpstr>文件操作</vt:lpstr>
      <vt:lpstr>PowerPoint 演示文稿</vt:lpstr>
      <vt:lpstr>PowerPoint 演示文稿</vt:lpstr>
      <vt:lpstr>PowerPoint 演示文稿</vt:lpstr>
      <vt:lpstr>省略f.close():      with</vt:lpstr>
      <vt:lpstr>PowerPoint 演示文稿</vt:lpstr>
      <vt:lpstr>大文件怎么办不可能都弄到内存去 ，如何边读边写？修改？</vt:lpstr>
      <vt:lpstr>PowerPoint 演示文稿</vt:lpstr>
      <vt:lpstr>总结：文件</vt:lpstr>
      <vt:lpstr>函数上：</vt:lpstr>
      <vt:lpstr>PowerPoint 演示文稿</vt:lpstr>
      <vt:lpstr>函数形参</vt:lpstr>
      <vt:lpstr>PowerPoint 演示文稿</vt:lpstr>
      <vt:lpstr>函数的返回值</vt:lpstr>
      <vt:lpstr>内置函数上</vt:lpstr>
      <vt:lpstr>PowerPoint 演示文稿</vt:lpstr>
      <vt:lpstr>PowerPoint 演示文稿</vt:lpstr>
      <vt:lpstr>PowerPoint 演示文稿</vt:lpstr>
      <vt:lpstr>PowerPoint 演示文稿</vt:lpstr>
      <vt:lpstr>函数下</vt:lpstr>
      <vt:lpstr>函数作用域</vt:lpstr>
      <vt:lpstr>函数嵌套</vt:lpstr>
      <vt:lpstr>PowerPoint 演示文稿</vt:lpstr>
      <vt:lpstr>`</vt:lpstr>
      <vt:lpstr>闭包</vt:lpstr>
      <vt:lpstr>PowerPoint 演示文稿</vt:lpstr>
      <vt:lpstr>游戏开挂脚本基础</vt:lpstr>
      <vt:lpstr>装饰器</vt:lpstr>
      <vt:lpstr>被装饰函数的参数问题</vt:lpstr>
      <vt:lpstr>装饰器返回值问题     通用装饰器写法</vt:lpstr>
      <vt:lpstr>多个装饰器对一个函数问题</vt:lpstr>
      <vt:lpstr>PowerPoint 演示文稿</vt:lpstr>
      <vt:lpstr>装饰器实战：模拟员工信息管理系统（装饰器登录验证）</vt:lpstr>
      <vt:lpstr>迭代器</vt:lpstr>
      <vt:lpstr>try</vt:lpstr>
      <vt:lpstr>生成器             生成器函数</vt:lpstr>
      <vt:lpstr>PowerPoint 演示文稿</vt:lpstr>
      <vt:lpstr>PowerPoint 演示文稿</vt:lpstr>
      <vt:lpstr>列表推导式</vt:lpstr>
      <vt:lpstr>集合推导式与字典推导式</vt:lpstr>
      <vt:lpstr>生成器表达式：</vt:lpstr>
      <vt:lpstr>PowerPoint 演示文稿</vt:lpstr>
      <vt:lpstr>匿名函数</vt:lpstr>
      <vt:lpstr>内置函数下</vt:lpstr>
      <vt:lpstr>zip</vt:lpstr>
      <vt:lpstr>locals</vt:lpstr>
      <vt:lpstr>globals</vt:lpstr>
      <vt:lpstr>Sorted：排序</vt:lpstr>
      <vt:lpstr>Sorted实例</vt:lpstr>
      <vt:lpstr>filter：筛选</vt:lpstr>
      <vt:lpstr>map：映射</vt:lpstr>
      <vt:lpstr>递归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Administrator</dc:creator>
  <cp:lastModifiedBy>Administrator</cp:lastModifiedBy>
  <cp:revision>77</cp:revision>
  <dcterms:created xsi:type="dcterms:W3CDTF">2022-08-18T05:10:00Z</dcterms:created>
  <dcterms:modified xsi:type="dcterms:W3CDTF">2022-08-28T16:30:03Z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